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8"/>
  </p:notesMasterIdLst>
  <p:sldIdLst>
    <p:sldId id="256" r:id="rId3"/>
    <p:sldId id="2147483647" r:id="rId4"/>
    <p:sldId id="262" r:id="rId5"/>
    <p:sldId id="264" r:id="rId6"/>
    <p:sldId id="540" r:id="rId7"/>
    <p:sldId id="257" r:id="rId8"/>
    <p:sldId id="621" r:id="rId9"/>
    <p:sldId id="611" r:id="rId10"/>
    <p:sldId id="619" r:id="rId11"/>
    <p:sldId id="545" r:id="rId12"/>
    <p:sldId id="263" r:id="rId13"/>
    <p:sldId id="613" r:id="rId14"/>
    <p:sldId id="267" r:id="rId15"/>
    <p:sldId id="266" r:id="rId16"/>
    <p:sldId id="615" r:id="rId17"/>
    <p:sldId id="265" r:id="rId18"/>
    <p:sldId id="618" r:id="rId19"/>
    <p:sldId id="620" r:id="rId20"/>
    <p:sldId id="614" r:id="rId21"/>
    <p:sldId id="268" r:id="rId22"/>
    <p:sldId id="612" r:id="rId23"/>
    <p:sldId id="616" r:id="rId24"/>
    <p:sldId id="617" r:id="rId25"/>
    <p:sldId id="513" r:id="rId26"/>
    <p:sldId id="51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EADBE-C04F-424F-831D-BDF2974BFE22}" v="392" dt="2025-03-08T02:59:43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6" autoAdjust="0"/>
    <p:restoredTop sz="86400" autoAdjust="0"/>
  </p:normalViewPr>
  <p:slideViewPr>
    <p:cSldViewPr snapToGrid="0">
      <p:cViewPr varScale="1">
        <p:scale>
          <a:sx n="63" d="100"/>
          <a:sy n="63" d="100"/>
        </p:scale>
        <p:origin x="557" y="278"/>
      </p:cViewPr>
      <p:guideLst/>
    </p:cSldViewPr>
  </p:slideViewPr>
  <p:outlineViewPr>
    <p:cViewPr>
      <p:scale>
        <a:sx n="33" d="100"/>
        <a:sy n="33" d="100"/>
      </p:scale>
      <p:origin x="0" y="-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2266D5E0-01BE-C34E-B510-A955DAF20BC3}"/>
    <pc:docChg chg="modSld sldOrd">
      <pc:chgData name="Louis Davidson" userId="80677fb08b3162e4" providerId="LiveId" clId="{2266D5E0-01BE-C34E-B510-A955DAF20BC3}" dt="2025-02-23T19:50:15.844" v="364" actId="1076"/>
      <pc:docMkLst>
        <pc:docMk/>
      </pc:docMkLst>
      <pc:sldChg chg="modSp ord">
        <pc:chgData name="Louis Davidson" userId="80677fb08b3162e4" providerId="LiveId" clId="{2266D5E0-01BE-C34E-B510-A955DAF20BC3}" dt="2025-02-23T19:49:48.894" v="348" actId="1076"/>
        <pc:sldMkLst>
          <pc:docMk/>
          <pc:sldMk cId="2844038914" sldId="265"/>
        </pc:sldMkLst>
      </pc:sldChg>
      <pc:sldChg chg="modSp ord">
        <pc:chgData name="Louis Davidson" userId="80677fb08b3162e4" providerId="LiveId" clId="{2266D5E0-01BE-C34E-B510-A955DAF20BC3}" dt="2025-02-23T19:50:15.844" v="364" actId="1076"/>
        <pc:sldMkLst>
          <pc:docMk/>
          <pc:sldMk cId="87735207" sldId="267"/>
        </pc:sldMkLst>
        <pc:spChg chg="mod">
          <ac:chgData name="Louis Davidson" userId="80677fb08b3162e4" providerId="LiveId" clId="{2266D5E0-01BE-C34E-B510-A955DAF20BC3}" dt="2025-02-23T19:50:09.100" v="363" actId="20577"/>
          <ac:spMkLst>
            <pc:docMk/>
            <pc:sldMk cId="87735207" sldId="267"/>
            <ac:spMk id="2" creationId="{07D6B04C-41D4-2288-A5B6-B23290475985}"/>
          </ac:spMkLst>
        </pc:spChg>
      </pc:sldChg>
    </pc:docChg>
  </pc:docChgLst>
  <pc:docChgLst>
    <pc:chgData name="Louis Davidson" userId="80677fb08b3162e4" providerId="LiveId" clId="{7F702F35-E834-45DF-AB83-7C6AC24FDAB4}"/>
    <pc:docChg chg="delSld">
      <pc:chgData name="Louis Davidson" userId="80677fb08b3162e4" providerId="LiveId" clId="{7F702F35-E834-45DF-AB83-7C6AC24FDAB4}" dt="2025-03-08T03:13:25.795" v="5" actId="47"/>
      <pc:docMkLst>
        <pc:docMk/>
      </pc:docMkLst>
      <pc:sldChg chg="del">
        <pc:chgData name="Louis Davidson" userId="80677fb08b3162e4" providerId="LiveId" clId="{7F702F35-E834-45DF-AB83-7C6AC24FDAB4}" dt="2025-03-08T03:13:19.303" v="1" actId="47"/>
        <pc:sldMkLst>
          <pc:docMk/>
          <pc:sldMk cId="3405244592" sldId="258"/>
        </pc:sldMkLst>
      </pc:sldChg>
      <pc:sldChg chg="del">
        <pc:chgData name="Louis Davidson" userId="80677fb08b3162e4" providerId="LiveId" clId="{7F702F35-E834-45DF-AB83-7C6AC24FDAB4}" dt="2025-03-08T03:13:23.836" v="4" actId="47"/>
        <pc:sldMkLst>
          <pc:docMk/>
          <pc:sldMk cId="1069818837" sldId="259"/>
        </pc:sldMkLst>
      </pc:sldChg>
      <pc:sldChg chg="del">
        <pc:chgData name="Louis Davidson" userId="80677fb08b3162e4" providerId="LiveId" clId="{7F702F35-E834-45DF-AB83-7C6AC24FDAB4}" dt="2025-03-08T03:13:22.667" v="3" actId="47"/>
        <pc:sldMkLst>
          <pc:docMk/>
          <pc:sldMk cId="3086702527" sldId="260"/>
        </pc:sldMkLst>
      </pc:sldChg>
      <pc:sldChg chg="del">
        <pc:chgData name="Louis Davidson" userId="80677fb08b3162e4" providerId="LiveId" clId="{7F702F35-E834-45DF-AB83-7C6AC24FDAB4}" dt="2025-03-08T03:13:25.795" v="5" actId="47"/>
        <pc:sldMkLst>
          <pc:docMk/>
          <pc:sldMk cId="3294792899" sldId="261"/>
        </pc:sldMkLst>
      </pc:sldChg>
      <pc:sldChg chg="del">
        <pc:chgData name="Louis Davidson" userId="80677fb08b3162e4" providerId="LiveId" clId="{7F702F35-E834-45DF-AB83-7C6AC24FDAB4}" dt="2025-03-08T03:13:18.244" v="0" actId="47"/>
        <pc:sldMkLst>
          <pc:docMk/>
          <pc:sldMk cId="4120527616" sldId="2147483644"/>
        </pc:sldMkLst>
      </pc:sldChg>
      <pc:sldChg chg="del">
        <pc:chgData name="Louis Davidson" userId="80677fb08b3162e4" providerId="LiveId" clId="{7F702F35-E834-45DF-AB83-7C6AC24FDAB4}" dt="2025-03-08T03:13:20.561" v="2" actId="47"/>
        <pc:sldMkLst>
          <pc:docMk/>
          <pc:sldMk cId="3090926891" sldId="2147483646"/>
        </pc:sldMkLst>
      </pc:sldChg>
    </pc:docChg>
  </pc:docChgLst>
  <pc:docChgLst>
    <pc:chgData name="Louis Davidson" userId="80677fb08b3162e4" providerId="LiveId" clId="{F29EADBE-C04F-424F-831D-BDF2974BFE22}"/>
    <pc:docChg chg="undo redo custSel addSld delSld modSld sldOrd">
      <pc:chgData name="Louis Davidson" userId="80677fb08b3162e4" providerId="LiveId" clId="{F29EADBE-C04F-424F-831D-BDF2974BFE22}" dt="2025-03-08T02:59:43.968" v="7862"/>
      <pc:docMkLst>
        <pc:docMk/>
      </pc:docMkLst>
      <pc:sldChg chg="addSp delSp modSp mod setBg modAnim setClrOvrMap delDesignElem">
        <pc:chgData name="Louis Davidson" userId="80677fb08b3162e4" providerId="LiveId" clId="{F29EADBE-C04F-424F-831D-BDF2974BFE22}" dt="2025-03-01T23:02:01.439" v="6671"/>
        <pc:sldMkLst>
          <pc:docMk/>
          <pc:sldMk cId="3013900184" sldId="256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13900184" sldId="256"/>
            <ac:spMk id="2" creationId="{84713F96-10E6-7EA9-471D-D769A10B7E8F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13900184" sldId="256"/>
            <ac:spMk id="3" creationId="{D19B226D-20B2-D67D-26B7-DFC6DFA53929}"/>
          </ac:spMkLst>
        </pc:spChg>
        <pc:spChg chg="add mod">
          <ac:chgData name="Louis Davidson" userId="80677fb08b3162e4" providerId="LiveId" clId="{F29EADBE-C04F-424F-831D-BDF2974BFE22}" dt="2025-03-01T22:06:52.172" v="6265" actId="1076"/>
          <ac:spMkLst>
            <pc:docMk/>
            <pc:sldMk cId="3013900184" sldId="256"/>
            <ac:spMk id="5" creationId="{28FA143A-0717-9096-0665-6F989B94FF96}"/>
          </ac:spMkLst>
        </pc:spChg>
        <pc:picChg chg="add mod">
          <ac:chgData name="Louis Davidson" userId="80677fb08b3162e4" providerId="LiveId" clId="{F29EADBE-C04F-424F-831D-BDF2974BFE22}" dt="2025-03-01T22:06:52.172" v="6265" actId="1076"/>
          <ac:picMkLst>
            <pc:docMk/>
            <pc:sldMk cId="3013900184" sldId="256"/>
            <ac:picMk id="8" creationId="{611BDE23-C74C-D5CA-E55E-793D36FEC377}"/>
          </ac:picMkLst>
        </pc:picChg>
      </pc:sldChg>
      <pc:sldChg chg="addSp delSp modSp mod setBg delAnim modAnim delDesignElem">
        <pc:chgData name="Louis Davidson" userId="80677fb08b3162e4" providerId="LiveId" clId="{F29EADBE-C04F-424F-831D-BDF2974BFE22}" dt="2025-03-01T23:02:01.439" v="6671"/>
        <pc:sldMkLst>
          <pc:docMk/>
          <pc:sldMk cId="3871385064" sldId="257"/>
        </pc:sldMkLst>
        <pc:spChg chg="mod ord">
          <ac:chgData name="Louis Davidson" userId="80677fb08b3162e4" providerId="LiveId" clId="{F29EADBE-C04F-424F-831D-BDF2974BFE22}" dt="2025-03-01T22:20:24.422" v="6298" actId="14100"/>
          <ac:spMkLst>
            <pc:docMk/>
            <pc:sldMk cId="3871385064" sldId="257"/>
            <ac:spMk id="2" creationId="{F5DC13DF-0BF2-C072-719C-D1838F8E6F0A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25" creationId="{36E6FEC8-170C-492C-84E0-54394629D12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27" creationId="{DEE940A1-B9E0-4C5D-A55E-B19742379C8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33" creationId="{B7A72AB3-7AC2-4380-8B64-AFC8AC684F4C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35" creationId="{834896F5-ADC0-4F92-891D-8AD641242B61}"/>
          </ac:spMkLst>
        </pc:spChg>
        <pc:picChg chg="add mod ord">
          <ac:chgData name="Louis Davidson" userId="80677fb08b3162e4" providerId="LiveId" clId="{F29EADBE-C04F-424F-831D-BDF2974BFE22}" dt="2025-03-01T22:19:03.052" v="6292" actId="26606"/>
          <ac:picMkLst>
            <pc:docMk/>
            <pc:sldMk cId="3871385064" sldId="257"/>
            <ac:picMk id="7" creationId="{41ED4C77-8023-8F12-C39F-6BF28FCFAF7E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871385064" sldId="257"/>
            <ac:cxnSpMk id="29" creationId="{81C8E47B-A563-4B44-A9B0-9316605C2E4E}"/>
          </ac:cxnSpMkLst>
        </pc:cxn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871385064" sldId="257"/>
            <ac:cxnSpMk id="31" creationId="{2C7D7D77-8DF2-444B-A0BB-15B065195528}"/>
          </ac:cxnSpMkLst>
        </pc:cxnChg>
      </pc:sldChg>
      <pc:sldChg chg="del">
        <pc:chgData name="Louis Davidson" userId="80677fb08b3162e4" providerId="LiveId" clId="{F29EADBE-C04F-424F-831D-BDF2974BFE22}" dt="2025-02-23T21:42:41.127" v="1047" actId="47"/>
        <pc:sldMkLst>
          <pc:docMk/>
          <pc:sldMk cId="2856345740" sldId="258"/>
        </pc:sldMkLst>
      </pc:sldChg>
      <pc:sldChg chg="addSp delSp add del setBg delDesignElem">
        <pc:chgData name="Louis Davidson" userId="80677fb08b3162e4" providerId="LiveId" clId="{F29EADBE-C04F-424F-831D-BDF2974BFE22}" dt="2025-03-08T02:05:26.817" v="7112"/>
        <pc:sldMkLst>
          <pc:docMk/>
          <pc:sldMk cId="3405244592" sldId="258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405244592" sldId="258"/>
            <ac:spMk id="10" creationId="{245A9F99-D9B1-4094-A2E2-B90AC1DB7B9C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405244592" sldId="258"/>
            <ac:spMk id="12" creationId="{B7FAF607-473A-4A43-A23D-BBFF5C4117BB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405244592" sldId="258"/>
            <ac:grpSpMk id="14" creationId="{C5F6476F-D303-44D3-B30F-1BA348F0F64A}"/>
          </ac:grpSpMkLst>
        </pc:grpChg>
      </pc:sldChg>
      <pc:sldChg chg="addSp delSp add del setBg delDesignElem">
        <pc:chgData name="Louis Davidson" userId="80677fb08b3162e4" providerId="LiveId" clId="{F29EADBE-C04F-424F-831D-BDF2974BFE22}" dt="2025-03-08T02:05:26.817" v="7112"/>
        <pc:sldMkLst>
          <pc:docMk/>
          <pc:sldMk cId="1069818837" sldId="259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1069818837" sldId="259"/>
            <ac:spMk id="10" creationId="{4C5FAB09-EA7C-B341-9661-EB103BDA58B7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1069818837" sldId="259"/>
            <ac:spMk id="12" creationId="{F7F65DD3-623E-18E5-36D5-8F288C41F588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1069818837" sldId="259"/>
            <ac:grpSpMk id="14" creationId="{6C93DE11-C7FD-AB5C-703D-B7C6B9700FD1}"/>
          </ac:grpSpMkLst>
        </pc:grpChg>
      </pc:sldChg>
      <pc:sldChg chg="del">
        <pc:chgData name="Louis Davidson" userId="80677fb08b3162e4" providerId="LiveId" clId="{F29EADBE-C04F-424F-831D-BDF2974BFE22}" dt="2025-02-11T21:25:44.565" v="0" actId="2696"/>
        <pc:sldMkLst>
          <pc:docMk/>
          <pc:sldMk cId="1826404516" sldId="259"/>
        </pc:sldMkLst>
      </pc:sldChg>
      <pc:sldChg chg="del">
        <pc:chgData name="Louis Davidson" userId="80677fb08b3162e4" providerId="LiveId" clId="{F29EADBE-C04F-424F-831D-BDF2974BFE22}" dt="2025-02-11T21:25:47.687" v="1" actId="2696"/>
        <pc:sldMkLst>
          <pc:docMk/>
          <pc:sldMk cId="1136021652" sldId="260"/>
        </pc:sldMkLst>
      </pc:sldChg>
      <pc:sldChg chg="addSp delSp add del setBg delDesignElem">
        <pc:chgData name="Louis Davidson" userId="80677fb08b3162e4" providerId="LiveId" clId="{F29EADBE-C04F-424F-831D-BDF2974BFE22}" dt="2025-03-08T02:05:26.817" v="7112"/>
        <pc:sldMkLst>
          <pc:docMk/>
          <pc:sldMk cId="3086702527" sldId="260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86702527" sldId="260"/>
            <ac:spMk id="10" creationId="{EDDBB197-D710-4A4F-A9CA-FD2177498BE8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86702527" sldId="260"/>
            <ac:spMk id="12" creationId="{975D1CFA-2CDB-4B64-BD9F-85744E8DA12F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086702527" sldId="260"/>
            <ac:grpSpMk id="14" creationId="{25EE5136-01F1-466C-962D-BA9B4C6757AA}"/>
          </ac:grpSpMkLst>
        </pc:grpChg>
      </pc:sldChg>
      <pc:sldChg chg="addSp delSp add del setBg delDesignElem">
        <pc:chgData name="Louis Davidson" userId="80677fb08b3162e4" providerId="LiveId" clId="{F29EADBE-C04F-424F-831D-BDF2974BFE22}" dt="2025-03-08T02:05:26.817" v="7112"/>
        <pc:sldMkLst>
          <pc:docMk/>
          <pc:sldMk cId="3294792899" sldId="261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294792899" sldId="261"/>
            <ac:spMk id="8" creationId="{18873D23-2DCF-4B31-A009-95721C06E8E1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294792899" sldId="261"/>
            <ac:spMk id="10" creationId="{C13EF075-D4EF-4929-ADBC-91B27DA19955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294792899" sldId="261"/>
            <ac:grpSpMk id="12" creationId="{DAA26DFA-AAB2-4973-9C17-16D587C7B198}"/>
          </ac:grpSpMkLst>
        </pc:grpChg>
      </pc:sldChg>
      <pc:sldChg chg="modSp del mod ord">
        <pc:chgData name="Louis Davidson" userId="80677fb08b3162e4" providerId="LiveId" clId="{F29EADBE-C04F-424F-831D-BDF2974BFE22}" dt="2025-02-23T22:06:55.692" v="2494" actId="47"/>
        <pc:sldMkLst>
          <pc:docMk/>
          <pc:sldMk cId="2122612928" sldId="262"/>
        </pc:sldMkLst>
      </pc:sldChg>
      <pc:sldChg chg="addSp delSp modSp new mod setBg">
        <pc:chgData name="Louis Davidson" userId="80677fb08b3162e4" providerId="LiveId" clId="{F29EADBE-C04F-424F-831D-BDF2974BFE22}" dt="2025-03-08T02:09:10.395" v="7146" actId="14100"/>
        <pc:sldMkLst>
          <pc:docMk/>
          <pc:sldMk cId="3249788985" sldId="262"/>
        </pc:sldMkLst>
        <pc:spChg chg="mod">
          <ac:chgData name="Louis Davidson" userId="80677fb08b3162e4" providerId="LiveId" clId="{F29EADBE-C04F-424F-831D-BDF2974BFE22}" dt="2025-03-08T02:09:10.395" v="7146" actId="14100"/>
          <ac:spMkLst>
            <pc:docMk/>
            <pc:sldMk cId="3249788985" sldId="262"/>
            <ac:spMk id="2" creationId="{DDC4CF58-509A-BB1A-D3D3-9C9AA1894268}"/>
          </ac:spMkLst>
        </pc:spChg>
        <pc:spChg chg="del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3" creationId="{9792FFFA-491C-43EE-5640-F69FA2CCA622}"/>
          </ac:spMkLst>
        </pc:spChg>
        <pc:spChg chg="add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9" creationId="{C1DD1A8A-57D5-4A81-AD04-532B043C5611}"/>
          </ac:spMkLst>
        </pc:spChg>
        <pc:spChg chg="add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11" creationId="{007891EC-4501-44ED-A8C8-B11B6DB767AB}"/>
          </ac:spMkLst>
        </pc:spChg>
        <pc:picChg chg="add">
          <ac:chgData name="Louis Davidson" userId="80677fb08b3162e4" providerId="LiveId" clId="{F29EADBE-C04F-424F-831D-BDF2974BFE22}" dt="2025-03-08T02:06:36.168" v="7145" actId="26606"/>
          <ac:picMkLst>
            <pc:docMk/>
            <pc:sldMk cId="3249788985" sldId="262"/>
            <ac:picMk id="5" creationId="{C55F38B2-8396-9430-8741-861614568267}"/>
          </ac:picMkLst>
        </pc:picChg>
      </pc:sldChg>
      <pc:sldChg chg="addSp delSp modSp mod ord setBg modAnim">
        <pc:chgData name="Louis Davidson" userId="80677fb08b3162e4" providerId="LiveId" clId="{F29EADBE-C04F-424F-831D-BDF2974BFE22}" dt="2025-03-01T23:02:01.439" v="6671"/>
        <pc:sldMkLst>
          <pc:docMk/>
          <pc:sldMk cId="2466170329" sldId="263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66170329" sldId="263"/>
            <ac:spMk id="2" creationId="{75BAC107-78E7-1AD9-0D67-AA41202A8C37}"/>
          </ac:spMkLst>
        </pc:spChg>
        <pc:spChg chg="mod ord">
          <ac:chgData name="Louis Davidson" userId="80677fb08b3162e4" providerId="LiveId" clId="{F29EADBE-C04F-424F-831D-BDF2974BFE22}" dt="2025-03-01T21:07:22.953" v="5815" actId="404"/>
          <ac:spMkLst>
            <pc:docMk/>
            <pc:sldMk cId="2466170329" sldId="263"/>
            <ac:spMk id="3" creationId="{DE2DAA44-A15E-9869-C24E-EB7893C5651A}"/>
          </ac:spMkLst>
        </pc:spChg>
        <pc:picChg chg="add mod ord">
          <ac:chgData name="Louis Davidson" userId="80677fb08b3162e4" providerId="LiveId" clId="{F29EADBE-C04F-424F-831D-BDF2974BFE22}" dt="2025-03-01T21:07:06.443" v="5810" actId="1076"/>
          <ac:picMkLst>
            <pc:docMk/>
            <pc:sldMk cId="2466170329" sldId="263"/>
            <ac:picMk id="5" creationId="{4B5D62C2-D595-0958-BF6D-A76649BCBB8F}"/>
          </ac:picMkLst>
        </pc:picChg>
        <pc:picChg chg="add mod ord">
          <ac:chgData name="Louis Davidson" userId="80677fb08b3162e4" providerId="LiveId" clId="{F29EADBE-C04F-424F-831D-BDF2974BFE22}" dt="2025-03-01T21:07:04.542" v="5809" actId="1076"/>
          <ac:picMkLst>
            <pc:docMk/>
            <pc:sldMk cId="2466170329" sldId="263"/>
            <ac:picMk id="19" creationId="{D5608EB6-FFC3-51E1-128A-4592F6FD8527}"/>
          </ac:picMkLst>
        </pc:picChg>
      </pc:sldChg>
      <pc:sldChg chg="modSp del">
        <pc:chgData name="Louis Davidson" userId="80677fb08b3162e4" providerId="LiveId" clId="{F29EADBE-C04F-424F-831D-BDF2974BFE22}" dt="2025-02-24T01:36:38.277" v="4829" actId="47"/>
        <pc:sldMkLst>
          <pc:docMk/>
          <pc:sldMk cId="699516120" sldId="264"/>
        </pc:sldMkLst>
      </pc:sldChg>
      <pc:sldChg chg="addSp modSp new mod setBg addAnim">
        <pc:chgData name="Louis Davidson" userId="80677fb08b3162e4" providerId="LiveId" clId="{F29EADBE-C04F-424F-831D-BDF2974BFE22}" dt="2025-03-08T02:09:54.007" v="7248"/>
        <pc:sldMkLst>
          <pc:docMk/>
          <pc:sldMk cId="1009196265" sldId="264"/>
        </pc:sldMkLst>
        <pc:spChg chg="mo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" creationId="{8999C6E7-2BAC-6953-9220-E8D9466A714D}"/>
          </ac:spMkLst>
        </pc:spChg>
        <pc:spChg chg="mo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3" creationId="{B9DEF34A-DA35-945D-F57F-285A0C8B56F0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8" creationId="{3677BAFB-3BD3-41BB-9107-FAE224AE21C4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0" creationId="{E6823A9B-C188-42D4-847C-3AD928DB145C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2" creationId="{34B557F3-1A0C-4749-A6DB-EAC082DF390B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4" creationId="{55D55AA6-3751-494F-868A-DCEDC5CE82BF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6" creationId="{4D4C00DC-4DC6-4CD2-9E31-F17E6CEBC5A6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8" creationId="{D82AB1B2-7970-42CF-8BF5-567C69E9FFFB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4" creationId="{C10FB9CA-E7FA-462C-B537-F1224ED1ACF4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6" creationId="{D8469AE7-A75B-4F37-850B-EF5974ABED2C}"/>
          </ac:spMkLst>
        </pc:spChg>
      </pc:sldChg>
      <pc:sldChg chg="addSp delSp modSp new mod setBg">
        <pc:chgData name="Louis Davidson" userId="80677fb08b3162e4" providerId="LiveId" clId="{F29EADBE-C04F-424F-831D-BDF2974BFE22}" dt="2025-03-08T02:49:09.207" v="7596" actId="14100"/>
        <pc:sldMkLst>
          <pc:docMk/>
          <pc:sldMk cId="2802001549" sldId="265"/>
        </pc:sldMkLst>
        <pc:spChg chg="mod">
          <ac:chgData name="Louis Davidson" userId="80677fb08b3162e4" providerId="LiveId" clId="{F29EADBE-C04F-424F-831D-BDF2974BFE22}" dt="2025-03-08T02:49:09.207" v="7596" actId="14100"/>
          <ac:spMkLst>
            <pc:docMk/>
            <pc:sldMk cId="2802001549" sldId="265"/>
            <ac:spMk id="2" creationId="{EC399529-8ABE-48FC-35CD-DECAAE80AB3F}"/>
          </ac:spMkLst>
        </pc:spChg>
        <pc:spChg chg="mo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3" creationId="{13538EF2-224C-EF5A-5D01-E5FDFDF8E40F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8" creationId="{CECF0FC6-D57B-48B6-9036-F4FFD91A4B34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0" creationId="{11D64472-9720-4FBC-B628-F62EE9D0158A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4" creationId="{DF7BD5AB-415F-42D4-8FC0-DCC5D1101D85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6" creationId="{2A8EBF22-DAF1-4100-AA4A-A077B68E3AB8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18" creationId="{717A211C-5863-4303-AC3D-AEBFDF6D6A4C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19" creationId="{087519CD-2FFF-42E3-BB0C-FEAA828BA5DB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1" creationId="{11D64472-9720-4FBC-B628-F62EE9D0158A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4" creationId="{DF7BD5AB-415F-42D4-8FC0-DCC5D1101D85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5" creationId="{2A8EBF22-DAF1-4100-AA4A-A077B68E3AB8}"/>
          </ac:spMkLst>
        </pc:spChg>
        <pc:spChg chg="ad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27" creationId="{C8DD82D3-D002-45B0-B16A-82B3DA4EFDDB}"/>
          </ac:spMkLst>
        </pc:spChg>
        <pc:spChg chg="ad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29" creationId="{4C15B19B-E7BB-4060-B12F-3CDA8EF16A52}"/>
          </ac:spMkLst>
        </pc:spChg>
        <pc:picChg chg="add mod">
          <ac:chgData name="Louis Davidson" userId="80677fb08b3162e4" providerId="LiveId" clId="{F29EADBE-C04F-424F-831D-BDF2974BFE22}" dt="2025-03-08T02:49:00.304" v="7594" actId="1076"/>
          <ac:picMkLst>
            <pc:docMk/>
            <pc:sldMk cId="2802001549" sldId="265"/>
            <ac:picMk id="4" creationId="{C634D87F-5DF3-75E9-37D7-EDB48CE3761C}"/>
          </ac:picMkLst>
        </pc:picChg>
        <pc:picChg chg="add del">
          <ac:chgData name="Louis Davidson" userId="80677fb08b3162e4" providerId="LiveId" clId="{F29EADBE-C04F-424F-831D-BDF2974BFE22}" dt="2025-03-08T02:48:16.204" v="7584" actId="26606"/>
          <ac:picMkLst>
            <pc:docMk/>
            <pc:sldMk cId="2802001549" sldId="265"/>
            <ac:picMk id="7" creationId="{91504864-5786-6541-CAA3-834C5E7F2B82}"/>
          </ac:picMkLst>
        </pc:picChg>
        <pc:picChg chg="add del">
          <ac:chgData name="Louis Davidson" userId="80677fb08b3162e4" providerId="LiveId" clId="{F29EADBE-C04F-424F-831D-BDF2974BFE22}" dt="2025-03-08T02:48:45.003" v="7588" actId="26606"/>
          <ac:picMkLst>
            <pc:docMk/>
            <pc:sldMk cId="2802001549" sldId="265"/>
            <ac:picMk id="22" creationId="{3051D49B-CB02-3F99-968D-FA24EBDD46DD}"/>
          </ac:picMkLst>
        </pc:picChg>
        <pc:cxnChg chg="add del">
          <ac:chgData name="Louis Davidson" userId="80677fb08b3162e4" providerId="LiveId" clId="{F29EADBE-C04F-424F-831D-BDF2974BFE22}" dt="2025-03-08T02:48:16.204" v="7584" actId="26606"/>
          <ac:cxnSpMkLst>
            <pc:docMk/>
            <pc:sldMk cId="2802001549" sldId="265"/>
            <ac:cxnSpMk id="12" creationId="{C8274B1F-2E6E-4044-94F7-2AB4E90F65D4}"/>
          </ac:cxnSpMkLst>
        </pc:cxnChg>
        <pc:cxnChg chg="add del">
          <ac:chgData name="Louis Davidson" userId="80677fb08b3162e4" providerId="LiveId" clId="{F29EADBE-C04F-424F-831D-BDF2974BFE22}" dt="2025-03-08T02:48:45.003" v="7588" actId="26606"/>
          <ac:cxnSpMkLst>
            <pc:docMk/>
            <pc:sldMk cId="2802001549" sldId="265"/>
            <ac:cxnSpMk id="23" creationId="{C8274B1F-2E6E-4044-94F7-2AB4E90F65D4}"/>
          </ac:cxnSpMkLst>
        </pc:cxnChg>
        <pc:cxnChg chg="add">
          <ac:chgData name="Louis Davidson" userId="80677fb08b3162e4" providerId="LiveId" clId="{F29EADBE-C04F-424F-831D-BDF2974BFE22}" dt="2025-03-08T02:48:45.008" v="7589" actId="26606"/>
          <ac:cxnSpMkLst>
            <pc:docMk/>
            <pc:sldMk cId="2802001549" sldId="265"/>
            <ac:cxnSpMk id="28" creationId="{9F09C252-16FE-4557-AD6D-BB5CA773496C}"/>
          </ac:cxnSpMkLst>
        </pc:cxnChg>
      </pc:sldChg>
      <pc:sldChg chg="del">
        <pc:chgData name="Louis Davidson" userId="80677fb08b3162e4" providerId="LiveId" clId="{F29EADBE-C04F-424F-831D-BDF2974BFE22}" dt="2025-02-24T01:36:42.947" v="4830" actId="47"/>
        <pc:sldMkLst>
          <pc:docMk/>
          <pc:sldMk cId="2844038914" sldId="265"/>
        </pc:sldMkLst>
      </pc:sldChg>
      <pc:sldChg chg="addSp delSp modSp mod ord setBg modAnim">
        <pc:chgData name="Louis Davidson" userId="80677fb08b3162e4" providerId="LiveId" clId="{F29EADBE-C04F-424F-831D-BDF2974BFE22}" dt="2025-03-08T02:37:18.013" v="7390" actId="20577"/>
        <pc:sldMkLst>
          <pc:docMk/>
          <pc:sldMk cId="3044535086" sldId="266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44535086" sldId="266"/>
            <ac:spMk id="2" creationId="{13E01D99-815D-525F-B33C-3F27F44515A0}"/>
          </ac:spMkLst>
        </pc:spChg>
        <pc:spChg chg="mod">
          <ac:chgData name="Louis Davidson" userId="80677fb08b3162e4" providerId="LiveId" clId="{F29EADBE-C04F-424F-831D-BDF2974BFE22}" dt="2025-03-08T02:37:18.013" v="7390" actId="20577"/>
          <ac:spMkLst>
            <pc:docMk/>
            <pc:sldMk cId="3044535086" sldId="266"/>
            <ac:spMk id="3" creationId="{216A38E6-3139-0CBB-A0D1-84017B724BC0}"/>
          </ac:spMkLst>
        </pc:spChg>
        <pc:picChg chg="add del">
          <ac:chgData name="Louis Davidson" userId="80677fb08b3162e4" providerId="LiveId" clId="{F29EADBE-C04F-424F-831D-BDF2974BFE22}" dt="2025-03-01T21:06:07.561" v="5789" actId="478"/>
          <ac:picMkLst>
            <pc:docMk/>
            <pc:sldMk cId="3044535086" sldId="266"/>
            <ac:picMk id="7" creationId="{77CBA767-A972-56D0-DE99-9B62E7B9234B}"/>
          </ac:picMkLst>
        </pc:picChg>
      </pc:sldChg>
      <pc:sldChg chg="addSp modSp mod ord setBg modAnim">
        <pc:chgData name="Louis Davidson" userId="80677fb08b3162e4" providerId="LiveId" clId="{F29EADBE-C04F-424F-831D-BDF2974BFE22}" dt="2025-03-08T02:36:36.439" v="7348" actId="1076"/>
        <pc:sldMkLst>
          <pc:docMk/>
          <pc:sldMk cId="87735207" sldId="267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87735207" sldId="267"/>
            <ac:spMk id="2" creationId="{07D6B04C-41D4-2288-A5B6-B23290475985}"/>
          </ac:spMkLst>
        </pc:spChg>
        <pc:spChg chg="mod">
          <ac:chgData name="Louis Davidson" userId="80677fb08b3162e4" providerId="LiveId" clId="{F29EADBE-C04F-424F-831D-BDF2974BFE22}" dt="2025-03-08T02:35:27.860" v="7347" actId="1076"/>
          <ac:spMkLst>
            <pc:docMk/>
            <pc:sldMk cId="87735207" sldId="267"/>
            <ac:spMk id="3" creationId="{0C402EF1-A632-922D-0F70-BCC152B7CF65}"/>
          </ac:spMkLst>
        </pc:spChg>
        <pc:picChg chg="add mod">
          <ac:chgData name="Louis Davidson" userId="80677fb08b3162e4" providerId="LiveId" clId="{F29EADBE-C04F-424F-831D-BDF2974BFE22}" dt="2025-03-08T02:36:36.439" v="7348" actId="1076"/>
          <ac:picMkLst>
            <pc:docMk/>
            <pc:sldMk cId="87735207" sldId="267"/>
            <ac:picMk id="7" creationId="{C5284162-21DB-D473-C7FD-838628FE67E0}"/>
          </ac:picMkLst>
        </pc:picChg>
      </pc:sldChg>
      <pc:sldChg chg="addSp delSp modSp mod ord setBg modAnim delDesignElem">
        <pc:chgData name="Louis Davidson" userId="80677fb08b3162e4" providerId="LiveId" clId="{F29EADBE-C04F-424F-831D-BDF2974BFE22}" dt="2025-03-06T15:38:33.525" v="7083" actId="20577"/>
        <pc:sldMkLst>
          <pc:docMk/>
          <pc:sldMk cId="1146398831" sldId="268"/>
        </pc:sldMkLst>
        <pc:spChg chg="mod">
          <ac:chgData name="Louis Davidson" userId="80677fb08b3162e4" providerId="LiveId" clId="{F29EADBE-C04F-424F-831D-BDF2974BFE22}" dt="2025-03-01T21:17:00.119" v="6191" actId="26606"/>
          <ac:spMkLst>
            <pc:docMk/>
            <pc:sldMk cId="1146398831" sldId="268"/>
            <ac:spMk id="2" creationId="{C0CF4679-96CF-7D21-0F65-77EC7C89DA00}"/>
          </ac:spMkLst>
        </pc:spChg>
        <pc:spChg chg="mod ord">
          <ac:chgData name="Louis Davidson" userId="80677fb08b3162e4" providerId="LiveId" clId="{F29EADBE-C04F-424F-831D-BDF2974BFE22}" dt="2025-03-06T15:38:33.525" v="7083" actId="20577"/>
          <ac:spMkLst>
            <pc:docMk/>
            <pc:sldMk cId="1146398831" sldId="268"/>
            <ac:spMk id="3" creationId="{428B6DAC-F052-F8CB-144C-C0C6A56FDC6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1146398831" sldId="268"/>
            <ac:spMk id="17" creationId="{311973C2-EB8B-452A-A698-4A252FD3AE28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1146398831" sldId="268"/>
            <ac:spMk id="19" creationId="{10162E77-11AD-44A7-84EC-40C59EEFBD2E}"/>
          </ac:spMkLst>
        </pc:spChg>
        <pc:picChg chg="add mod">
          <ac:chgData name="Louis Davidson" userId="80677fb08b3162e4" providerId="LiveId" clId="{F29EADBE-C04F-424F-831D-BDF2974BFE22}" dt="2025-03-01T21:17:00.119" v="6191" actId="26606"/>
          <ac:picMkLst>
            <pc:docMk/>
            <pc:sldMk cId="1146398831" sldId="268"/>
            <ac:picMk id="5" creationId="{5E9F3C57-A4D1-D2A6-AC24-B7637715CFE3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1146398831" sldId="268"/>
            <ac:cxnSpMk id="21" creationId="{5AB158E9-1B40-4CD6-95F0-95CA11DF7B7A}"/>
          </ac:cxnSpMkLst>
        </pc:cxnChg>
      </pc:sldChg>
      <pc:sldChg chg="addSp modSp add mod modAnim">
        <pc:chgData name="Louis Davidson" userId="80677fb08b3162e4" providerId="LiveId" clId="{F29EADBE-C04F-424F-831D-BDF2974BFE22}" dt="2025-03-06T15:49:11.151" v="7105" actId="20577"/>
        <pc:sldMkLst>
          <pc:docMk/>
          <pc:sldMk cId="2469829145" sldId="513"/>
        </pc:sldMkLst>
        <pc:spChg chg="add mod ord">
          <ac:chgData name="Louis Davidson" userId="80677fb08b3162e4" providerId="LiveId" clId="{F29EADBE-C04F-424F-831D-BDF2974BFE22}" dt="2025-03-06T15:48:47.246" v="7099" actId="1076"/>
          <ac:spMkLst>
            <pc:docMk/>
            <pc:sldMk cId="2469829145" sldId="513"/>
            <ac:spMk id="3" creationId="{5E5E9BE0-E829-3654-5698-5065BF9C1194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69829145" sldId="513"/>
            <ac:spMk id="6" creationId="{00000000-0000-0000-0000-000000000000}"/>
          </ac:spMkLst>
        </pc:spChg>
        <pc:spChg chg="mod">
          <ac:chgData name="Louis Davidson" userId="80677fb08b3162e4" providerId="LiveId" clId="{F29EADBE-C04F-424F-831D-BDF2974BFE22}" dt="2025-03-06T15:48:57.484" v="7104" actId="1076"/>
          <ac:spMkLst>
            <pc:docMk/>
            <pc:sldMk cId="2469829145" sldId="513"/>
            <ac:spMk id="7" creationId="{0345684C-D765-F131-BE55-86B5B95E0875}"/>
          </ac:spMkLst>
        </pc:spChg>
        <pc:spChg chg="mod">
          <ac:chgData name="Louis Davidson" userId="80677fb08b3162e4" providerId="LiveId" clId="{F29EADBE-C04F-424F-831D-BDF2974BFE22}" dt="2025-03-06T15:49:11.151" v="7105" actId="20577"/>
          <ac:spMkLst>
            <pc:docMk/>
            <pc:sldMk cId="2469829145" sldId="513"/>
            <ac:spMk id="115715" creationId="{00000000-0000-0000-0000-000000000000}"/>
          </ac:spMkLst>
        </pc:spChg>
        <pc:picChg chg="mod">
          <ac:chgData name="Louis Davidson" userId="80677fb08b3162e4" providerId="LiveId" clId="{F29EADBE-C04F-424F-831D-BDF2974BFE22}" dt="2025-03-06T15:48:53.715" v="7102" actId="1076"/>
          <ac:picMkLst>
            <pc:docMk/>
            <pc:sldMk cId="2469829145" sldId="513"/>
            <ac:picMk id="2" creationId="{00000000-0000-0000-0000-000000000000}"/>
          </ac:picMkLst>
        </pc:picChg>
        <pc:picChg chg="mod">
          <ac:chgData name="Louis Davidson" userId="80677fb08b3162e4" providerId="LiveId" clId="{F29EADBE-C04F-424F-831D-BDF2974BFE22}" dt="2025-03-06T15:48:47.246" v="7099" actId="1076"/>
          <ac:picMkLst>
            <pc:docMk/>
            <pc:sldMk cId="2469829145" sldId="513"/>
            <ac:picMk id="4" creationId="{72778651-C0F5-8F75-5C1F-1CC1370F51B6}"/>
          </ac:picMkLst>
        </pc:picChg>
        <pc:picChg chg="mod">
          <ac:chgData name="Louis Davidson" userId="80677fb08b3162e4" providerId="LiveId" clId="{F29EADBE-C04F-424F-831D-BDF2974BFE22}" dt="2025-03-06T15:48:55.191" v="7103" actId="1076"/>
          <ac:picMkLst>
            <pc:docMk/>
            <pc:sldMk cId="2469829145" sldId="513"/>
            <ac:picMk id="1026" creationId="{9FD40DFB-7F06-D850-2BFE-30974803DAA4}"/>
          </ac:picMkLst>
        </pc:picChg>
      </pc:sldChg>
      <pc:sldChg chg="modSp add mod">
        <pc:chgData name="Louis Davidson" userId="80677fb08b3162e4" providerId="LiveId" clId="{F29EADBE-C04F-424F-831D-BDF2974BFE22}" dt="2025-03-01T22:06:09.504" v="6256" actId="1076"/>
        <pc:sldMkLst>
          <pc:docMk/>
          <pc:sldMk cId="4193144053" sldId="515"/>
        </pc:sldMkLst>
        <pc:spChg chg="mod">
          <ac:chgData name="Louis Davidson" userId="80677fb08b3162e4" providerId="LiveId" clId="{F29EADBE-C04F-424F-831D-BDF2974BFE22}" dt="2025-03-01T22:06:03.844" v="6254" actId="1076"/>
          <ac:spMkLst>
            <pc:docMk/>
            <pc:sldMk cId="4193144053" sldId="515"/>
            <ac:spMk id="2" creationId="{00000000-0000-0000-0000-000000000000}"/>
          </ac:spMkLst>
        </pc:spChg>
        <pc:spChg chg="mod">
          <ac:chgData name="Louis Davidson" userId="80677fb08b3162e4" providerId="LiveId" clId="{F29EADBE-C04F-424F-831D-BDF2974BFE22}" dt="2025-03-01T22:06:07.050" v="6255" actId="1076"/>
          <ac:spMkLst>
            <pc:docMk/>
            <pc:sldMk cId="4193144053" sldId="515"/>
            <ac:spMk id="6" creationId="{1D689838-DAD4-7A9C-52CC-8E732A3123F7}"/>
          </ac:spMkLst>
        </pc:spChg>
        <pc:picChg chg="mod">
          <ac:chgData name="Louis Davidson" userId="80677fb08b3162e4" providerId="LiveId" clId="{F29EADBE-C04F-424F-831D-BDF2974BFE22}" dt="2025-03-01T22:06:09.504" v="6256" actId="1076"/>
          <ac:picMkLst>
            <pc:docMk/>
            <pc:sldMk cId="4193144053" sldId="515"/>
            <ac:picMk id="3" creationId="{4D120D08-74A4-3078-9354-2002F3BA6033}"/>
          </ac:picMkLst>
        </pc:picChg>
      </pc:sldChg>
      <pc:sldChg chg="delSp modSp mod delAnim modAnim">
        <pc:chgData name="Louis Davidson" userId="80677fb08b3162e4" providerId="LiveId" clId="{F29EADBE-C04F-424F-831D-BDF2974BFE22}" dt="2025-03-08T02:12:52.011" v="7251" actId="20577"/>
        <pc:sldMkLst>
          <pc:docMk/>
          <pc:sldMk cId="929612929" sldId="540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929612929" sldId="540"/>
            <ac:spMk id="2" creationId="{00000000-0000-0000-0000-000000000000}"/>
          </ac:spMkLst>
        </pc:spChg>
        <pc:spChg chg="mod">
          <ac:chgData name="Louis Davidson" userId="80677fb08b3162e4" providerId="LiveId" clId="{F29EADBE-C04F-424F-831D-BDF2974BFE22}" dt="2025-03-08T02:12:52.011" v="7251" actId="20577"/>
          <ac:spMkLst>
            <pc:docMk/>
            <pc:sldMk cId="929612929" sldId="540"/>
            <ac:spMk id="3" creationId="{00000000-0000-0000-0000-000000000000}"/>
          </ac:spMkLst>
        </pc:spChg>
        <pc:picChg chg="mod">
          <ac:chgData name="Louis Davidson" userId="80677fb08b3162e4" providerId="LiveId" clId="{F29EADBE-C04F-424F-831D-BDF2974BFE22}" dt="2025-03-01T20:43:47.287" v="5657" actId="1076"/>
          <ac:picMkLst>
            <pc:docMk/>
            <pc:sldMk cId="929612929" sldId="540"/>
            <ac:picMk id="7" creationId="{54851473-A269-1E6C-53A7-F41E1F79E846}"/>
          </ac:picMkLst>
        </pc:picChg>
      </pc:sldChg>
      <pc:sldChg chg="addSp delSp modSp add mod ord delAnim modAnim">
        <pc:chgData name="Louis Davidson" userId="80677fb08b3162e4" providerId="LiveId" clId="{F29EADBE-C04F-424F-831D-BDF2974BFE22}" dt="2025-03-08T02:21:04.975" v="7278" actId="20577"/>
        <pc:sldMkLst>
          <pc:docMk/>
          <pc:sldMk cId="1626111891" sldId="545"/>
        </pc:sldMkLst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2" creationId="{9B118944-5C66-F8C2-DB24-DBA963EF7A0C}"/>
          </ac:spMkLst>
        </pc:spChg>
        <pc:spChg chg="mod">
          <ac:chgData name="Louis Davidson" userId="80677fb08b3162e4" providerId="LiveId" clId="{F29EADBE-C04F-424F-831D-BDF2974BFE22}" dt="2025-03-01T20:31:28.018" v="5562" actId="27636"/>
          <ac:spMkLst>
            <pc:docMk/>
            <pc:sldMk cId="1626111891" sldId="545"/>
            <ac:spMk id="4" creationId="{B892DB53-DC66-4177-B11A-04BDC9EE6C47}"/>
          </ac:spMkLst>
        </pc:spChg>
        <pc:spChg chg="add mod">
          <ac:chgData name="Louis Davidson" userId="80677fb08b3162e4" providerId="LiveId" clId="{F29EADBE-C04F-424F-831D-BDF2974BFE22}" dt="2025-03-01T22:33:22.623" v="6492" actId="14100"/>
          <ac:spMkLst>
            <pc:docMk/>
            <pc:sldMk cId="1626111891" sldId="545"/>
            <ac:spMk id="8" creationId="{F4565D08-9B6E-A296-C089-B85A3E9B1E1A}"/>
          </ac:spMkLst>
        </pc:spChg>
        <pc:spChg chg="add mod">
          <ac:chgData name="Louis Davidson" userId="80677fb08b3162e4" providerId="LiveId" clId="{F29EADBE-C04F-424F-831D-BDF2974BFE22}" dt="2025-03-01T22:33:00.059" v="6490" actId="1076"/>
          <ac:spMkLst>
            <pc:docMk/>
            <pc:sldMk cId="1626111891" sldId="545"/>
            <ac:spMk id="9" creationId="{413332BC-01DC-6A10-9CB1-743277E82CA5}"/>
          </ac:spMkLst>
        </pc:spChg>
        <pc:spChg chg="mod">
          <ac:chgData name="Louis Davidson" userId="80677fb08b3162e4" providerId="LiveId" clId="{F29EADBE-C04F-424F-831D-BDF2974BFE22}" dt="2025-02-23T21:48:10.182" v="1190" actId="14100"/>
          <ac:spMkLst>
            <pc:docMk/>
            <pc:sldMk cId="1626111891" sldId="545"/>
            <ac:spMk id="15" creationId="{734BB3F7-037E-45D4-4265-0D5B9F188ABD}"/>
          </ac:spMkLst>
        </pc:spChg>
        <pc:spChg chg="mod">
          <ac:chgData name="Louis Davidson" userId="80677fb08b3162e4" providerId="LiveId" clId="{F29EADBE-C04F-424F-831D-BDF2974BFE22}" dt="2025-02-23T21:48:13.596" v="1191" actId="14100"/>
          <ac:spMkLst>
            <pc:docMk/>
            <pc:sldMk cId="1626111891" sldId="545"/>
            <ac:spMk id="16" creationId="{D64F6E1E-B907-F38D-5ECF-A4B84AFBFEE4}"/>
          </ac:spMkLst>
        </pc:spChg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17" creationId="{609E7EEA-EE52-548E-AE2E-E8FFD2F6FECF}"/>
          </ac:spMkLst>
        </pc:spChg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18" creationId="{D803ED08-C34E-FF79-5971-37F3F6445492}"/>
          </ac:spMkLst>
        </pc:spChg>
        <pc:spChg chg="mod">
          <ac:chgData name="Louis Davidson" userId="80677fb08b3162e4" providerId="LiveId" clId="{F29EADBE-C04F-424F-831D-BDF2974BFE22}" dt="2025-03-08T02:20:45.873" v="7262" actId="1076"/>
          <ac:spMkLst>
            <pc:docMk/>
            <pc:sldMk cId="1626111891" sldId="545"/>
            <ac:spMk id="19" creationId="{437988F7-721C-BEEF-7FD0-797A91F0A62A}"/>
          </ac:spMkLst>
        </pc:spChg>
        <pc:spChg chg="mod">
          <ac:chgData name="Louis Davidson" userId="80677fb08b3162e4" providerId="LiveId" clId="{F29EADBE-C04F-424F-831D-BDF2974BFE22}" dt="2025-02-23T21:48:34.467" v="1206" actId="14100"/>
          <ac:spMkLst>
            <pc:docMk/>
            <pc:sldMk cId="1626111891" sldId="545"/>
            <ac:spMk id="20" creationId="{370B1126-E3C1-408E-BAAE-C655DB3794BE}"/>
          </ac:spMkLst>
        </pc:spChg>
        <pc:spChg chg="mod">
          <ac:chgData name="Louis Davidson" userId="80677fb08b3162e4" providerId="LiveId" clId="{F29EADBE-C04F-424F-831D-BDF2974BFE22}" dt="2025-03-08T02:21:04.975" v="7278" actId="20577"/>
          <ac:spMkLst>
            <pc:docMk/>
            <pc:sldMk cId="1626111891" sldId="545"/>
            <ac:spMk id="21" creationId="{DF5992B0-EFF5-D959-1E78-C27672DB932F}"/>
          </ac:spMkLst>
        </pc:spChg>
        <pc:picChg chg="mod ord">
          <ac:chgData name="Louis Davidson" userId="80677fb08b3162e4" providerId="LiveId" clId="{F29EADBE-C04F-424F-831D-BDF2974BFE22}" dt="2025-03-01T22:30:13.724" v="6469" actId="1076"/>
          <ac:picMkLst>
            <pc:docMk/>
            <pc:sldMk cId="1626111891" sldId="545"/>
            <ac:picMk id="24" creationId="{F9954D7D-7549-5A04-1EFD-CCD2FE20F881}"/>
          </ac:picMkLst>
        </pc:picChg>
      </pc:sldChg>
      <pc:sldChg chg="modSp mod ord">
        <pc:chgData name="Louis Davidson" userId="80677fb08b3162e4" providerId="LiveId" clId="{F29EADBE-C04F-424F-831D-BDF2974BFE22}" dt="2025-03-01T20:44:42.730" v="5660" actId="1076"/>
        <pc:sldMkLst>
          <pc:docMk/>
          <pc:sldMk cId="536538950" sldId="611"/>
        </pc:sldMkLst>
        <pc:spChg chg="mod">
          <ac:chgData name="Louis Davidson" userId="80677fb08b3162e4" providerId="LiveId" clId="{F29EADBE-C04F-424F-831D-BDF2974BFE22}" dt="2025-03-01T20:44:42.730" v="5660" actId="1076"/>
          <ac:spMkLst>
            <pc:docMk/>
            <pc:sldMk cId="536538950" sldId="611"/>
            <ac:spMk id="2" creationId="{053E6CBE-4465-5C2C-996B-E22FC24E8A2A}"/>
          </ac:spMkLst>
        </pc:spChg>
        <pc:spChg chg="mod">
          <ac:chgData name="Louis Davidson" userId="80677fb08b3162e4" providerId="LiveId" clId="{F29EADBE-C04F-424F-831D-BDF2974BFE22}" dt="2025-02-23T21:40:35.924" v="943" actId="1076"/>
          <ac:spMkLst>
            <pc:docMk/>
            <pc:sldMk cId="536538950" sldId="611"/>
            <ac:spMk id="10" creationId="{2A94242A-DE02-AF42-5ADB-C2FF2730A9A7}"/>
          </ac:spMkLst>
        </pc:spChg>
        <pc:spChg chg="mod">
          <ac:chgData name="Louis Davidson" userId="80677fb08b3162e4" providerId="LiveId" clId="{F29EADBE-C04F-424F-831D-BDF2974BFE22}" dt="2025-02-23T21:40:31.445" v="942" actId="1076"/>
          <ac:spMkLst>
            <pc:docMk/>
            <pc:sldMk cId="536538950" sldId="611"/>
            <ac:spMk id="12" creationId="{C869B267-7304-F5D4-908A-F7365A6DE930}"/>
          </ac:spMkLst>
        </pc:spChg>
        <pc:picChg chg="mod">
          <ac:chgData name="Louis Davidson" userId="80677fb08b3162e4" providerId="LiveId" clId="{F29EADBE-C04F-424F-831D-BDF2974BFE22}" dt="2025-03-01T20:33:43.690" v="5593" actId="1076"/>
          <ac:picMkLst>
            <pc:docMk/>
            <pc:sldMk cId="536538950" sldId="611"/>
            <ac:picMk id="5" creationId="{202BF86F-C2D8-8A03-4F70-5753011837A2}"/>
          </ac:picMkLst>
        </pc:picChg>
        <pc:picChg chg="mod">
          <ac:chgData name="Louis Davidson" userId="80677fb08b3162e4" providerId="LiveId" clId="{F29EADBE-C04F-424F-831D-BDF2974BFE22}" dt="2025-03-01T20:33:46.457" v="5594" actId="14100"/>
          <ac:picMkLst>
            <pc:docMk/>
            <pc:sldMk cId="536538950" sldId="611"/>
            <ac:picMk id="7" creationId="{FEA342DD-DCD9-943F-1485-515A4B895DFC}"/>
          </ac:picMkLst>
        </pc:picChg>
        <pc:picChg chg="mod">
          <ac:chgData name="Louis Davidson" userId="80677fb08b3162e4" providerId="LiveId" clId="{F29EADBE-C04F-424F-831D-BDF2974BFE22}" dt="2025-03-01T20:33:55.319" v="5596" actId="1076"/>
          <ac:picMkLst>
            <pc:docMk/>
            <pc:sldMk cId="536538950" sldId="611"/>
            <ac:picMk id="9" creationId="{05D9DABA-3974-0920-DEE2-42E45415BE2E}"/>
          </ac:picMkLst>
        </pc:picChg>
        <pc:picChg chg="mod">
          <ac:chgData name="Louis Davidson" userId="80677fb08b3162e4" providerId="LiveId" clId="{F29EADBE-C04F-424F-831D-BDF2974BFE22}" dt="2025-03-01T20:33:49.809" v="5595" actId="14100"/>
          <ac:picMkLst>
            <pc:docMk/>
            <pc:sldMk cId="536538950" sldId="611"/>
            <ac:picMk id="1026" creationId="{185AA850-4FE6-78FD-C2F0-9A2EB36A9D00}"/>
          </ac:picMkLst>
        </pc:picChg>
      </pc:sldChg>
      <pc:sldChg chg="modSp mod delDesignElem">
        <pc:chgData name="Louis Davidson" userId="80677fb08b3162e4" providerId="LiveId" clId="{F29EADBE-C04F-424F-831D-BDF2974BFE22}" dt="2025-03-06T15:42:38.154" v="7085" actId="14100"/>
        <pc:sldMkLst>
          <pc:docMk/>
          <pc:sldMk cId="245526055" sldId="612"/>
        </pc:sldMkLst>
        <pc:spChg chg="mod">
          <ac:chgData name="Louis Davidson" userId="80677fb08b3162e4" providerId="LiveId" clId="{F29EADBE-C04F-424F-831D-BDF2974BFE22}" dt="2025-03-06T15:42:38.154" v="7085" actId="14100"/>
          <ac:spMkLst>
            <pc:docMk/>
            <pc:sldMk cId="245526055" sldId="612"/>
            <ac:spMk id="2" creationId="{87123ACC-65E0-0521-C167-2533A106ECB8}"/>
          </ac:spMkLst>
        </pc:spChg>
      </pc:sldChg>
      <pc:sldChg chg="modSp add del mod">
        <pc:chgData name="Louis Davidson" userId="80677fb08b3162e4" providerId="LiveId" clId="{F29EADBE-C04F-424F-831D-BDF2974BFE22}" dt="2025-02-23T21:52:00.167" v="1489" actId="2696"/>
        <pc:sldMkLst>
          <pc:docMk/>
          <pc:sldMk cId="3516974910" sldId="612"/>
        </pc:sldMkLst>
      </pc:sldChg>
      <pc:sldChg chg="addSp delSp modSp del mod ord setBg delDesignElem">
        <pc:chgData name="Louis Davidson" userId="80677fb08b3162e4" providerId="LiveId" clId="{F29EADBE-C04F-424F-831D-BDF2974BFE22}" dt="2025-03-04T23:05:49.344" v="6746" actId="2696"/>
        <pc:sldMkLst>
          <pc:docMk/>
          <pc:sldMk cId="3943231336" sldId="612"/>
        </pc:sldMkLst>
      </pc:sldChg>
      <pc:sldChg chg="addSp delSp modSp new mod setBg addAnim delAnim modAnim delDesignElem">
        <pc:chgData name="Louis Davidson" userId="80677fb08b3162e4" providerId="LiveId" clId="{F29EADBE-C04F-424F-831D-BDF2974BFE22}" dt="2025-03-04T22:34:27.026" v="6677" actId="20577"/>
        <pc:sldMkLst>
          <pc:docMk/>
          <pc:sldMk cId="2540003470" sldId="613"/>
        </pc:sldMkLst>
        <pc:spChg chg="mod">
          <ac:chgData name="Louis Davidson" userId="80677fb08b3162e4" providerId="LiveId" clId="{F29EADBE-C04F-424F-831D-BDF2974BFE22}" dt="2025-03-01T21:06:13.322" v="5796" actId="14100"/>
          <ac:spMkLst>
            <pc:docMk/>
            <pc:sldMk cId="2540003470" sldId="613"/>
            <ac:spMk id="2" creationId="{68F6BAEB-E618-772D-A4A0-AC76B6F2C4FF}"/>
          </ac:spMkLst>
        </pc:spChg>
        <pc:spChg chg="mod">
          <ac:chgData name="Louis Davidson" userId="80677fb08b3162e4" providerId="LiveId" clId="{F29EADBE-C04F-424F-831D-BDF2974BFE22}" dt="2025-03-04T22:34:27.026" v="6677" actId="20577"/>
          <ac:spMkLst>
            <pc:docMk/>
            <pc:sldMk cId="2540003470" sldId="613"/>
            <ac:spMk id="3" creationId="{7AA1921E-4908-AD45-D17D-DD2797FAFD4D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8" creationId="{3741B58E-3B65-4A01-A276-975AB2CF8A08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10" creationId="{7AAC67C3-831B-4AB1-A259-DFB839CAFAFC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12" creationId="{054B3F04-9EAC-45C0-B3CE-0387EEA10A0C}"/>
          </ac:spMkLst>
        </pc:spChg>
      </pc:sldChg>
      <pc:sldChg chg="add del">
        <pc:chgData name="Louis Davidson" userId="80677fb08b3162e4" providerId="LiveId" clId="{F29EADBE-C04F-424F-831D-BDF2974BFE22}" dt="2025-02-23T22:05:46.795" v="2450"/>
        <pc:sldMkLst>
          <pc:docMk/>
          <pc:sldMk cId="1956732556" sldId="614"/>
        </pc:sldMkLst>
      </pc:sldChg>
      <pc:sldChg chg="addSp delSp modSp add mod setBg modAnim delDesignElem">
        <pc:chgData name="Louis Davidson" userId="80677fb08b3162e4" providerId="LiveId" clId="{F29EADBE-C04F-424F-831D-BDF2974BFE22}" dt="2025-03-01T23:02:01.439" v="6671"/>
        <pc:sldMkLst>
          <pc:docMk/>
          <pc:sldMk cId="3770607672" sldId="614"/>
        </pc:sldMkLst>
        <pc:spChg chg="mod">
          <ac:chgData name="Louis Davidson" userId="80677fb08b3162e4" providerId="LiveId" clId="{F29EADBE-C04F-424F-831D-BDF2974BFE22}" dt="2025-03-01T21:08:37.692" v="5825" actId="14100"/>
          <ac:spMkLst>
            <pc:docMk/>
            <pc:sldMk cId="3770607672" sldId="614"/>
            <ac:spMk id="2" creationId="{B9F7DD39-A9F0-D0FB-8AE6-5752B19EAD18}"/>
          </ac:spMkLst>
        </pc:spChg>
        <pc:spChg chg="mod">
          <ac:chgData name="Louis Davidson" userId="80677fb08b3162e4" providerId="LiveId" clId="{F29EADBE-C04F-424F-831D-BDF2974BFE22}" dt="2025-03-01T22:45:52.178" v="6646" actId="20577"/>
          <ac:spMkLst>
            <pc:docMk/>
            <pc:sldMk cId="3770607672" sldId="614"/>
            <ac:spMk id="3" creationId="{D817AB63-91E5-D627-4A14-7DFE66600984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8" creationId="{11A978AA-7672-42C4-B5ED-55539D564D6E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10" creationId="{7B938393-3C03-4A4C-9BEF-927DC2366562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12" creationId="{A092A857-B226-45FB-955B-CBB2C1B5318E}"/>
          </ac:spMkLst>
        </pc:spChg>
      </pc:sldChg>
      <pc:sldChg chg="modSp new del mod">
        <pc:chgData name="Louis Davidson" userId="80677fb08b3162e4" providerId="LiveId" clId="{F29EADBE-C04F-424F-831D-BDF2974BFE22}" dt="2025-02-23T22:19:59.373" v="3155" actId="47"/>
        <pc:sldMkLst>
          <pc:docMk/>
          <pc:sldMk cId="1247907845" sldId="615"/>
        </pc:sldMkLst>
      </pc:sldChg>
      <pc:sldChg chg="addSp delSp modSp new del mod ord setBg modAnim delDesignElem">
        <pc:chgData name="Louis Davidson" userId="80677fb08b3162e4" providerId="LiveId" clId="{F29EADBE-C04F-424F-831D-BDF2974BFE22}" dt="2025-03-08T02:55:32.222" v="7598" actId="2696"/>
        <pc:sldMkLst>
          <pc:docMk/>
          <pc:sldMk cId="1448029657" sldId="615"/>
        </pc:sldMkLst>
        <pc:spChg chg="mod">
          <ac:chgData name="Louis Davidson" userId="80677fb08b3162e4" providerId="LiveId" clId="{F29EADBE-C04F-424F-831D-BDF2974BFE22}" dt="2025-03-08T02:54:52.860" v="7597" actId="115"/>
          <ac:spMkLst>
            <pc:docMk/>
            <pc:sldMk cId="1448029657" sldId="615"/>
            <ac:spMk id="3" creationId="{75D1C6F7-4818-6125-06D0-4A3584EA4483}"/>
          </ac:spMkLst>
        </pc:spChg>
      </pc:sldChg>
      <pc:sldChg chg="modSp new del mod">
        <pc:chgData name="Louis Davidson" userId="80677fb08b3162e4" providerId="LiveId" clId="{F29EADBE-C04F-424F-831D-BDF2974BFE22}" dt="2025-02-23T22:18:33.865" v="3100" actId="47"/>
        <pc:sldMkLst>
          <pc:docMk/>
          <pc:sldMk cId="3513164823" sldId="615"/>
        </pc:sldMkLst>
      </pc:sldChg>
      <pc:sldChg chg="delSp modSp add mod setBg modAnim delDesignElem">
        <pc:chgData name="Louis Davidson" userId="80677fb08b3162e4" providerId="LiveId" clId="{F29EADBE-C04F-424F-831D-BDF2974BFE22}" dt="2025-03-08T02:59:43.968" v="7862"/>
        <pc:sldMkLst>
          <pc:docMk/>
          <pc:sldMk cId="3883035879" sldId="615"/>
        </pc:sldMkLst>
        <pc:spChg chg="mod">
          <ac:chgData name="Louis Davidson" userId="80677fb08b3162e4" providerId="LiveId" clId="{F29EADBE-C04F-424F-831D-BDF2974BFE22}" dt="2025-03-08T02:59:27.239" v="7861" actId="20577"/>
          <ac:spMkLst>
            <pc:docMk/>
            <pc:sldMk cId="3883035879" sldId="615"/>
            <ac:spMk id="3" creationId="{75D1C6F7-4818-6125-06D0-4A3584EA4483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8" creationId="{CECF0FC6-D57B-48B6-9036-F4FFD91A4B34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10" creationId="{717A211C-5863-4303-AC3D-AEBFDF6D6A4C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12" creationId="{087519CD-2FFF-42E3-BB0C-FEAA828BA5DB}"/>
          </ac:spMkLst>
        </pc:spChg>
      </pc:sldChg>
      <pc:sldChg chg="addSp delSp modSp new mod setBg modAnim delDesignElem">
        <pc:chgData name="Louis Davidson" userId="80677fb08b3162e4" providerId="LiveId" clId="{F29EADBE-C04F-424F-831D-BDF2974BFE22}" dt="2025-03-04T23:06:22.066" v="6748" actId="12100"/>
        <pc:sldMkLst>
          <pc:docMk/>
          <pc:sldMk cId="2984142058" sldId="616"/>
        </pc:sldMkLst>
        <pc:spChg chg="mod">
          <ac:chgData name="Louis Davidson" userId="80677fb08b3162e4" providerId="LiveId" clId="{F29EADBE-C04F-424F-831D-BDF2974BFE22}" dt="2025-03-01T22:50:38.949" v="6653" actId="26606"/>
          <ac:spMkLst>
            <pc:docMk/>
            <pc:sldMk cId="2984142058" sldId="616"/>
            <ac:spMk id="2" creationId="{235C1BFE-400F-0637-57EE-0D6B9C26CAF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18" creationId="{6D1018BC-F0EA-4895-B18C-FE08F3CA681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20" creationId="{9C9A0018-C4EF-461D-9DE6-9192642C9EC4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22" creationId="{4A2C4DCA-385E-4F8B-8F52-F574431CAF42}"/>
          </ac:spMkLst>
        </pc:spChg>
        <pc:graphicFrameChg chg="add mod modGraphic">
          <ac:chgData name="Louis Davidson" userId="80677fb08b3162e4" providerId="LiveId" clId="{F29EADBE-C04F-424F-831D-BDF2974BFE22}" dt="2025-03-04T23:06:22.066" v="6748" actId="12100"/>
          <ac:graphicFrameMkLst>
            <pc:docMk/>
            <pc:sldMk cId="2984142058" sldId="616"/>
            <ac:graphicFrameMk id="5" creationId="{24780B9B-2E8D-AE49-6042-4827008749F6}"/>
          </ac:graphicFrameMkLst>
        </pc:graphicFrameChg>
      </pc:sldChg>
      <pc:sldChg chg="modSp new del mod">
        <pc:chgData name="Louis Davidson" userId="80677fb08b3162e4" providerId="LiveId" clId="{F29EADBE-C04F-424F-831D-BDF2974BFE22}" dt="2025-02-24T01:36:36.055" v="4828" actId="2696"/>
        <pc:sldMkLst>
          <pc:docMk/>
          <pc:sldMk cId="4100394230" sldId="616"/>
        </pc:sldMkLst>
      </pc:sldChg>
      <pc:sldChg chg="modSp add mod">
        <pc:chgData name="Louis Davidson" userId="80677fb08b3162e4" providerId="LiveId" clId="{F29EADBE-C04F-424F-831D-BDF2974BFE22}" dt="2025-03-01T23:02:01.439" v="6671"/>
        <pc:sldMkLst>
          <pc:docMk/>
          <pc:sldMk cId="1746801360" sldId="617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1746801360" sldId="617"/>
            <ac:spMk id="2" creationId="{A804EDDF-4B00-455A-BEAE-D773FB144FC0}"/>
          </ac:spMkLst>
        </pc:spChg>
        <pc:picChg chg="mod">
          <ac:chgData name="Louis Davidson" userId="80677fb08b3162e4" providerId="LiveId" clId="{F29EADBE-C04F-424F-831D-BDF2974BFE22}" dt="2025-03-01T22:04:18.181" v="6239" actId="1076"/>
          <ac:picMkLst>
            <pc:docMk/>
            <pc:sldMk cId="1746801360" sldId="617"/>
            <ac:picMk id="5" creationId="{D1ADF7AF-92BC-8C6A-F1D7-9AF945F8086F}"/>
          </ac:picMkLst>
        </pc:picChg>
      </pc:sldChg>
      <pc:sldChg chg="addSp delSp modSp new mod ord setBg addAnim delAnim delDesignElem">
        <pc:chgData name="Louis Davidson" userId="80677fb08b3162e4" providerId="LiveId" clId="{F29EADBE-C04F-424F-831D-BDF2974BFE22}" dt="2025-03-08T02:45:27.051" v="7394"/>
        <pc:sldMkLst>
          <pc:docMk/>
          <pc:sldMk cId="4286025347" sldId="618"/>
        </pc:sldMkLst>
        <pc:spChg chg="mod">
          <ac:chgData name="Louis Davidson" userId="80677fb08b3162e4" providerId="LiveId" clId="{F29EADBE-C04F-424F-831D-BDF2974BFE22}" dt="2025-03-01T21:19:26.856" v="6212" actId="26606"/>
          <ac:spMkLst>
            <pc:docMk/>
            <pc:sldMk cId="4286025347" sldId="618"/>
            <ac:spMk id="2" creationId="{5B088E67-37BB-0E51-7C1D-6BEC6C4BAE8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24" creationId="{36E6FEC8-170C-492C-84E0-54394629D12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26" creationId="{DEE940A1-B9E0-4C5D-A55E-B19742379C8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30" creationId="{89CEF278-62C5-49CA-8BD9-BCDBE9977FF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32" creationId="{02E2466B-276C-423A-9377-78508D6A0764}"/>
          </ac:spMkLst>
        </pc:spChg>
        <pc:picChg chg="add mod modCrop">
          <ac:chgData name="Louis Davidson" userId="80677fb08b3162e4" providerId="LiveId" clId="{F29EADBE-C04F-424F-831D-BDF2974BFE22}" dt="2025-03-01T21:20:03.798" v="6221" actId="1076"/>
          <ac:picMkLst>
            <pc:docMk/>
            <pc:sldMk cId="4286025347" sldId="618"/>
            <ac:picMk id="5" creationId="{6D168C66-2F9A-389F-430E-5959A70E6E15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4286025347" sldId="618"/>
            <ac:cxnSpMk id="28" creationId="{81C8E47B-A563-4B44-A9B0-9316605C2E4E}"/>
          </ac:cxnSpMkLst>
        </pc:cxnChg>
      </pc:sldChg>
      <pc:sldChg chg="modSp new del mod">
        <pc:chgData name="Louis Davidson" userId="80677fb08b3162e4" providerId="LiveId" clId="{F29EADBE-C04F-424F-831D-BDF2974BFE22}" dt="2025-03-01T20:27:23.931" v="5470" actId="680"/>
        <pc:sldMkLst>
          <pc:docMk/>
          <pc:sldMk cId="3714201583" sldId="619"/>
        </pc:sldMkLst>
      </pc:sldChg>
      <pc:sldChg chg="modSp add mod modAnim">
        <pc:chgData name="Louis Davidson" userId="80677fb08b3162e4" providerId="LiveId" clId="{F29EADBE-C04F-424F-831D-BDF2974BFE22}" dt="2025-03-06T14:49:36.746" v="6761" actId="20577"/>
        <pc:sldMkLst>
          <pc:docMk/>
          <pc:sldMk cId="3789927490" sldId="619"/>
        </pc:sldMkLst>
        <pc:spChg chg="mod">
          <ac:chgData name="Louis Davidson" userId="80677fb08b3162e4" providerId="LiveId" clId="{F29EADBE-C04F-424F-831D-BDF2974BFE22}" dt="2025-03-06T14:49:36.746" v="6761" actId="20577"/>
          <ac:spMkLst>
            <pc:docMk/>
            <pc:sldMk cId="3789927490" sldId="619"/>
            <ac:spMk id="2" creationId="{805052DB-6D1C-251D-E1E6-349CA50F5D3E}"/>
          </ac:spMkLst>
        </pc:spChg>
        <pc:spChg chg="mod">
          <ac:chgData name="Louis Davidson" userId="80677fb08b3162e4" providerId="LiveId" clId="{F29EADBE-C04F-424F-831D-BDF2974BFE22}" dt="2025-03-01T22:24:46.465" v="6395" actId="20577"/>
          <ac:spMkLst>
            <pc:docMk/>
            <pc:sldMk cId="3789927490" sldId="619"/>
            <ac:spMk id="3" creationId="{7023FE88-97DB-AC47-6068-8EF63FA5BEE9}"/>
          </ac:spMkLst>
        </pc:spChg>
      </pc:sldChg>
      <pc:sldChg chg="modSp new add del mod">
        <pc:chgData name="Louis Davidson" userId="80677fb08b3162e4" providerId="LiveId" clId="{F29EADBE-C04F-424F-831D-BDF2974BFE22}" dt="2025-03-01T21:06:06.199" v="5788" actId="680"/>
        <pc:sldMkLst>
          <pc:docMk/>
          <pc:sldMk cId="2047867905" sldId="620"/>
        </pc:sldMkLst>
      </pc:sldChg>
      <pc:sldChg chg="addSp delSp modSp add mod ord delDesignElem">
        <pc:chgData name="Louis Davidson" userId="80677fb08b3162e4" providerId="LiveId" clId="{F29EADBE-C04F-424F-831D-BDF2974BFE22}" dt="2025-03-08T02:45:27.051" v="7394"/>
        <pc:sldMkLst>
          <pc:docMk/>
          <pc:sldMk cId="3569927038" sldId="620"/>
        </pc:sldMkLst>
        <pc:spChg chg="mod ord">
          <ac:chgData name="Louis Davidson" userId="80677fb08b3162e4" providerId="LiveId" clId="{F29EADBE-C04F-424F-831D-BDF2974BFE22}" dt="2025-03-01T21:20:15.571" v="6234" actId="20577"/>
          <ac:spMkLst>
            <pc:docMk/>
            <pc:sldMk cId="3569927038" sldId="620"/>
            <ac:spMk id="2" creationId="{912DED07-078C-C65D-E964-4C03D0B67B0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37" creationId="{8BE48C64-5364-4060-8928-FC052E77CD6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39" creationId="{139F791B-8515-4F50-9D32-45DD7676C00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3" creationId="{9A04B113-9C71-4645-B2B0-6C6E7B17C732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5" creationId="{D115AD00-405D-4A85-8201-260CF683D53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7" creationId="{2929C476-8F84-427E-8917-CE08130A085A}"/>
          </ac:spMkLst>
        </pc:spChg>
        <pc:picChg chg="add mod">
          <ac:chgData name="Louis Davidson" userId="80677fb08b3162e4" providerId="LiveId" clId="{F29EADBE-C04F-424F-831D-BDF2974BFE22}" dt="2025-03-01T22:58:49.473" v="6660" actId="1076"/>
          <ac:picMkLst>
            <pc:docMk/>
            <pc:sldMk cId="3569927038" sldId="620"/>
            <ac:picMk id="4" creationId="{AE245C3F-C34A-1619-104B-D65D76B76475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569927038" sldId="620"/>
            <ac:cxnSpMk id="41" creationId="{966A6F95-73C3-44EC-9D80-3131D2D868F1}"/>
          </ac:cxnSpMkLst>
        </pc:cxnChg>
      </pc:sldChg>
      <pc:sldChg chg="addSp modSp new mod modAnim">
        <pc:chgData name="Louis Davidson" userId="80677fb08b3162e4" providerId="LiveId" clId="{F29EADBE-C04F-424F-831D-BDF2974BFE22}" dt="2025-03-01T23:02:01.439" v="6671"/>
        <pc:sldMkLst>
          <pc:docMk/>
          <pc:sldMk cId="2496301311" sldId="621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96301311" sldId="621"/>
            <ac:spMk id="2" creationId="{1BA6C907-605B-3FF8-0BDB-6F945197B07B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96301311" sldId="621"/>
            <ac:spMk id="3" creationId="{215A50C1-AF2E-6AB8-A4EF-BD81B7518083}"/>
          </ac:spMkLst>
        </pc:spChg>
        <pc:picChg chg="add mod">
          <ac:chgData name="Louis Davidson" userId="80677fb08b3162e4" providerId="LiveId" clId="{F29EADBE-C04F-424F-831D-BDF2974BFE22}" dt="2025-03-01T22:20:06.021" v="6297" actId="29295"/>
          <ac:picMkLst>
            <pc:docMk/>
            <pc:sldMk cId="2496301311" sldId="621"/>
            <ac:picMk id="4" creationId="{F5CA7A12-B745-3BF4-B5D3-4143BB90A711}"/>
          </ac:picMkLst>
        </pc:picChg>
      </pc:sldChg>
      <pc:sldChg chg="add del">
        <pc:chgData name="Louis Davidson" userId="80677fb08b3162e4" providerId="LiveId" clId="{F29EADBE-C04F-424F-831D-BDF2974BFE22}" dt="2025-03-08T02:05:26.817" v="7112"/>
        <pc:sldMkLst>
          <pc:docMk/>
          <pc:sldMk cId="4120527616" sldId="2147483644"/>
        </pc:sldMkLst>
      </pc:sldChg>
      <pc:sldChg chg="addSp delSp add del setBg delDesignElem">
        <pc:chgData name="Louis Davidson" userId="80677fb08b3162e4" providerId="LiveId" clId="{F29EADBE-C04F-424F-831D-BDF2974BFE22}" dt="2025-03-08T02:05:26.817" v="7112"/>
        <pc:sldMkLst>
          <pc:docMk/>
          <pc:sldMk cId="3090926891" sldId="2147483646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90926891" sldId="2147483646"/>
            <ac:spMk id="10" creationId="{EDDBB197-D710-4A4F-A9CA-FD2177498BE8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90926891" sldId="2147483646"/>
            <ac:spMk id="12" creationId="{975D1CFA-2CDB-4B64-BD9F-85744E8DA12F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090926891" sldId="2147483646"/>
            <ac:grpSpMk id="14" creationId="{25EE5136-01F1-466C-962D-BA9B4C6757AA}"/>
          </ac:grpSpMkLst>
        </pc:grpChg>
      </pc:sldChg>
      <pc:sldChg chg="add del">
        <pc:chgData name="Louis Davidson" userId="80677fb08b3162e4" providerId="LiveId" clId="{F29EADBE-C04F-424F-831D-BDF2974BFE22}" dt="2025-03-08T02:05:26.817" v="7112"/>
        <pc:sldMkLst>
          <pc:docMk/>
          <pc:sldMk cId="3893758781" sldId="2147483647"/>
        </pc:sldMkLst>
      </pc:sldChg>
    </pc:docChg>
  </pc:docChgLst>
  <pc:docChgLst>
    <pc:chgData name="Louis Davidson" userId="80677fb08b3162e4" providerId="LiveId" clId="{D643D399-5793-7046-B522-C7CAB1A4F403}"/>
    <pc:docChg chg="undo custSel modSld sldOrd">
      <pc:chgData name="Louis Davidson" userId="80677fb08b3162e4" providerId="LiveId" clId="{D643D399-5793-7046-B522-C7CAB1A4F403}" dt="2025-03-07T18:45:06.750" v="182" actId="20577"/>
      <pc:docMkLst>
        <pc:docMk/>
      </pc:docMkLst>
      <pc:sldChg chg="modSp ord">
        <pc:chgData name="Louis Davidson" userId="80677fb08b3162e4" providerId="LiveId" clId="{D643D399-5793-7046-B522-C7CAB1A4F403}" dt="2025-03-07T18:42:56.945" v="101" actId="20577"/>
        <pc:sldMkLst>
          <pc:docMk/>
          <pc:sldMk cId="87735207" sldId="267"/>
        </pc:sldMkLst>
        <pc:spChg chg="mod">
          <ac:chgData name="Louis Davidson" userId="80677fb08b3162e4" providerId="LiveId" clId="{D643D399-5793-7046-B522-C7CAB1A4F403}" dt="2025-03-07T18:42:56.945" v="101" actId="20577"/>
          <ac:spMkLst>
            <pc:docMk/>
            <pc:sldMk cId="87735207" sldId="267"/>
            <ac:spMk id="3" creationId="{0C402EF1-A632-922D-0F70-BCC152B7CF65}"/>
          </ac:spMkLst>
        </pc:spChg>
      </pc:sldChg>
      <pc:sldChg chg="modSp">
        <pc:chgData name="Louis Davidson" userId="80677fb08b3162e4" providerId="LiveId" clId="{D643D399-5793-7046-B522-C7CAB1A4F403}" dt="2025-03-07T18:45:06.750" v="182" actId="20577"/>
        <pc:sldMkLst>
          <pc:docMk/>
          <pc:sldMk cId="2540003470" sldId="613"/>
        </pc:sldMkLst>
        <pc:spChg chg="mod">
          <ac:chgData name="Louis Davidson" userId="80677fb08b3162e4" providerId="LiveId" clId="{D643D399-5793-7046-B522-C7CAB1A4F403}" dt="2025-03-07T18:45:06.750" v="182" actId="20577"/>
          <ac:spMkLst>
            <pc:docMk/>
            <pc:sldMk cId="2540003470" sldId="613"/>
            <ac:spMk id="3" creationId="{7AA1921E-4908-AD45-D17D-DD2797FAFD4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5B04-106D-4348-A003-F1B49333079F}" type="doc">
      <dgm:prSet loTypeId="urn:microsoft.com/office/officeart/2005/8/layout/defaul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FCB247B-3194-45A0-8381-0750E9EA76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Relational Database Model State</a:t>
          </a:r>
        </a:p>
      </dgm:t>
    </dgm:pt>
    <dgm:pt modelId="{53DF2B94-82BB-4FD2-A495-B981E8113653}" type="parTrans" cxnId="{825F8D44-DF5D-40DC-ADAE-CB8ED3178C2E}">
      <dgm:prSet/>
      <dgm:spPr/>
      <dgm:t>
        <a:bodyPr/>
        <a:lstStyle/>
        <a:p>
          <a:endParaRPr lang="en-US"/>
        </a:p>
      </dgm:t>
    </dgm:pt>
    <dgm:pt modelId="{5FE558D4-7441-4FCD-B8F4-912D6E3EA6C2}" type="sibTrans" cxnId="{825F8D44-DF5D-40DC-ADAE-CB8ED3178C2E}">
      <dgm:prSet/>
      <dgm:spPr/>
      <dgm:t>
        <a:bodyPr/>
        <a:lstStyle/>
        <a:p>
          <a:endParaRPr lang="en-US"/>
        </a:p>
      </dgm:t>
    </dgm:pt>
    <dgm:pt modelId="{377776D2-6E53-49F0-B51E-EC60A8085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Dimensional Databases Model Activities</a:t>
          </a:r>
        </a:p>
      </dgm:t>
    </dgm:pt>
    <dgm:pt modelId="{2C7D3ED2-604C-4524-B4AA-2B57258D6145}" type="parTrans" cxnId="{04424D55-76FE-4EA9-A93C-5E5D703B40D5}">
      <dgm:prSet/>
      <dgm:spPr/>
      <dgm:t>
        <a:bodyPr/>
        <a:lstStyle/>
        <a:p>
          <a:endParaRPr lang="en-US"/>
        </a:p>
      </dgm:t>
    </dgm:pt>
    <dgm:pt modelId="{C435AD67-E6AB-4701-B8DD-4E9C344C0A96}" type="sibTrans" cxnId="{04424D55-76FE-4EA9-A93C-5E5D703B40D5}">
      <dgm:prSet/>
      <dgm:spPr/>
      <dgm:t>
        <a:bodyPr/>
        <a:lstStyle/>
        <a:p>
          <a:endParaRPr lang="en-US"/>
        </a:p>
      </dgm:t>
    </dgm:pt>
    <dgm:pt modelId="{73C6A6F0-5C53-4E6C-A525-F36FBE201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Warehouses May Include A Bit of Both</a:t>
          </a:r>
        </a:p>
      </dgm:t>
    </dgm:pt>
    <dgm:pt modelId="{98142A56-561C-4E93-85FB-B34BCF834851}" type="parTrans" cxnId="{7E797B7B-4242-48B1-9535-AE1BCA147478}">
      <dgm:prSet/>
      <dgm:spPr/>
      <dgm:t>
        <a:bodyPr/>
        <a:lstStyle/>
        <a:p>
          <a:endParaRPr lang="en-US"/>
        </a:p>
      </dgm:t>
    </dgm:pt>
    <dgm:pt modelId="{8FE4562F-114B-4AD0-A86D-065860456167}" type="sibTrans" cxnId="{7E797B7B-4242-48B1-9535-AE1BCA147478}">
      <dgm:prSet/>
      <dgm:spPr/>
      <dgm:t>
        <a:bodyPr/>
        <a:lstStyle/>
        <a:p>
          <a:endParaRPr lang="en-US"/>
        </a:p>
      </dgm:t>
    </dgm:pt>
    <dgm:pt modelId="{0B8EB6AC-1C5D-48AD-A6A3-9173133C4B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something MAY occur, it:</a:t>
          </a:r>
        </a:p>
      </dgm:t>
    </dgm:pt>
    <dgm:pt modelId="{C177C76A-27F3-4DEB-8F5A-C91CBEA864ED}" type="parTrans" cxnId="{B7CC6555-B38D-413E-BA90-3940A88FFF90}">
      <dgm:prSet/>
      <dgm:spPr/>
      <dgm:t>
        <a:bodyPr/>
        <a:lstStyle/>
        <a:p>
          <a:endParaRPr lang="en-US"/>
        </a:p>
      </dgm:t>
    </dgm:pt>
    <dgm:pt modelId="{9103BFD9-6233-418C-96F9-A276CA865412}" type="sibTrans" cxnId="{B7CC6555-B38D-413E-BA90-3940A88FFF90}">
      <dgm:prSet/>
      <dgm:spPr/>
      <dgm:t>
        <a:bodyPr/>
        <a:lstStyle/>
        <a:p>
          <a:endParaRPr lang="en-US"/>
        </a:p>
      </dgm:t>
    </dgm:pt>
    <dgm:pt modelId="{C44A02D3-D670-45B1-B873-F9BF85EC70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Must be modeled in your Relational Databases</a:t>
          </a:r>
        </a:p>
      </dgm:t>
    </dgm:pt>
    <dgm:pt modelId="{E48D9FF8-0103-4F56-B6EA-6EBAF0E020CC}" type="parTrans" cxnId="{68D91244-1023-4EC5-9E47-33B933BF766C}">
      <dgm:prSet/>
      <dgm:spPr/>
      <dgm:t>
        <a:bodyPr/>
        <a:lstStyle/>
        <a:p>
          <a:endParaRPr lang="en-US"/>
        </a:p>
      </dgm:t>
    </dgm:pt>
    <dgm:pt modelId="{04536F5E-B648-4227-954B-6B19FD2262E6}" type="sibTrans" cxnId="{68D91244-1023-4EC5-9E47-33B933BF766C}">
      <dgm:prSet/>
      <dgm:spPr/>
      <dgm:t>
        <a:bodyPr/>
        <a:lstStyle/>
        <a:p>
          <a:endParaRPr lang="en-US"/>
        </a:p>
      </dgm:t>
    </dgm:pt>
    <dgm:pt modelId="{C7356C53-DD12-4960-AEDF-CF648124C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Only needs to be understood in your output for Business Intelligence Databases</a:t>
          </a:r>
        </a:p>
      </dgm:t>
    </dgm:pt>
    <dgm:pt modelId="{9DC36483-D753-4534-8123-9B4FC3AA957E}" type="parTrans" cxnId="{307754F8-2737-4226-BD23-08605401A437}">
      <dgm:prSet/>
      <dgm:spPr/>
      <dgm:t>
        <a:bodyPr/>
        <a:lstStyle/>
        <a:p>
          <a:endParaRPr lang="en-US"/>
        </a:p>
      </dgm:t>
    </dgm:pt>
    <dgm:pt modelId="{78EBC791-1592-4521-BD15-D18A25C7D953}" type="sibTrans" cxnId="{307754F8-2737-4226-BD23-08605401A437}">
      <dgm:prSet/>
      <dgm:spPr/>
      <dgm:t>
        <a:bodyPr/>
        <a:lstStyle/>
        <a:p>
          <a:endParaRPr lang="en-US"/>
        </a:p>
      </dgm:t>
    </dgm:pt>
    <dgm:pt modelId="{73960123-CB72-4758-8ACB-5C9DBAE1BA92}" type="pres">
      <dgm:prSet presAssocID="{29B35B04-106D-4348-A003-F1B49333079F}" presName="diagram" presStyleCnt="0">
        <dgm:presLayoutVars>
          <dgm:dir/>
          <dgm:resizeHandles val="exact"/>
        </dgm:presLayoutVars>
      </dgm:prSet>
      <dgm:spPr/>
    </dgm:pt>
    <dgm:pt modelId="{41EC3EC8-E00C-477A-8D30-19E8BBAE8315}" type="pres">
      <dgm:prSet presAssocID="{1FCB247B-3194-45A0-8381-0750E9EA7634}" presName="node" presStyleLbl="node1" presStyleIdx="0" presStyleCnt="4">
        <dgm:presLayoutVars>
          <dgm:bulletEnabled val="1"/>
        </dgm:presLayoutVars>
      </dgm:prSet>
      <dgm:spPr/>
    </dgm:pt>
    <dgm:pt modelId="{B2D983C8-FFAB-4F26-AAE5-70503D137843}" type="pres">
      <dgm:prSet presAssocID="{5FE558D4-7441-4FCD-B8F4-912D6E3EA6C2}" presName="sibTrans" presStyleCnt="0"/>
      <dgm:spPr/>
    </dgm:pt>
    <dgm:pt modelId="{3ED7941A-D26D-4CFA-9F42-133B1551B022}" type="pres">
      <dgm:prSet presAssocID="{377776D2-6E53-49F0-B51E-EC60A8085ABA}" presName="node" presStyleLbl="node1" presStyleIdx="1" presStyleCnt="4">
        <dgm:presLayoutVars>
          <dgm:bulletEnabled val="1"/>
        </dgm:presLayoutVars>
      </dgm:prSet>
      <dgm:spPr/>
    </dgm:pt>
    <dgm:pt modelId="{E25A025B-56C2-44FB-B41E-48B5EAE4B68E}" type="pres">
      <dgm:prSet presAssocID="{C435AD67-E6AB-4701-B8DD-4E9C344C0A96}" presName="sibTrans" presStyleCnt="0"/>
      <dgm:spPr/>
    </dgm:pt>
    <dgm:pt modelId="{5E797981-DB0E-46CE-AA01-6D74BC4A2452}" type="pres">
      <dgm:prSet presAssocID="{73C6A6F0-5C53-4E6C-A525-F36FBE201746}" presName="node" presStyleLbl="node1" presStyleIdx="2" presStyleCnt="4">
        <dgm:presLayoutVars>
          <dgm:bulletEnabled val="1"/>
        </dgm:presLayoutVars>
      </dgm:prSet>
      <dgm:spPr/>
    </dgm:pt>
    <dgm:pt modelId="{6CC19DC2-6F5D-4598-AB70-BCABEF9F4630}" type="pres">
      <dgm:prSet presAssocID="{8FE4562F-114B-4AD0-A86D-065860456167}" presName="sibTrans" presStyleCnt="0"/>
      <dgm:spPr/>
    </dgm:pt>
    <dgm:pt modelId="{13476CFA-3452-43E4-BA85-B45316A8F665}" type="pres">
      <dgm:prSet presAssocID="{0B8EB6AC-1C5D-48AD-A6A3-9173133C4B70}" presName="node" presStyleLbl="node1" presStyleIdx="3" presStyleCnt="4" custScaleX="322234">
        <dgm:presLayoutVars>
          <dgm:bulletEnabled val="1"/>
        </dgm:presLayoutVars>
      </dgm:prSet>
      <dgm:spPr/>
    </dgm:pt>
  </dgm:ptLst>
  <dgm:cxnLst>
    <dgm:cxn modelId="{B0EC2512-A4D5-41EE-B6BD-D8D810A19768}" type="presOf" srcId="{C7356C53-DD12-4960-AEDF-CF648124C7C7}" destId="{13476CFA-3452-43E4-BA85-B45316A8F665}" srcOrd="0" destOrd="2" presId="urn:microsoft.com/office/officeart/2005/8/layout/default"/>
    <dgm:cxn modelId="{7E8A5A32-4617-4369-88E9-F90AE0BE60D9}" type="presOf" srcId="{29B35B04-106D-4348-A003-F1B49333079F}" destId="{73960123-CB72-4758-8ACB-5C9DBAE1BA92}" srcOrd="0" destOrd="0" presId="urn:microsoft.com/office/officeart/2005/8/layout/default"/>
    <dgm:cxn modelId="{68D91244-1023-4EC5-9E47-33B933BF766C}" srcId="{0B8EB6AC-1C5D-48AD-A6A3-9173133C4B70}" destId="{C44A02D3-D670-45B1-B873-F9BF85EC701D}" srcOrd="0" destOrd="0" parTransId="{E48D9FF8-0103-4F56-B6EA-6EBAF0E020CC}" sibTransId="{04536F5E-B648-4227-954B-6B19FD2262E6}"/>
    <dgm:cxn modelId="{5D2F1B64-71C6-40E5-B430-8E9BA7911A09}" type="presOf" srcId="{C44A02D3-D670-45B1-B873-F9BF85EC701D}" destId="{13476CFA-3452-43E4-BA85-B45316A8F665}" srcOrd="0" destOrd="1" presId="urn:microsoft.com/office/officeart/2005/8/layout/default"/>
    <dgm:cxn modelId="{825F8D44-DF5D-40DC-ADAE-CB8ED3178C2E}" srcId="{29B35B04-106D-4348-A003-F1B49333079F}" destId="{1FCB247B-3194-45A0-8381-0750E9EA7634}" srcOrd="0" destOrd="0" parTransId="{53DF2B94-82BB-4FD2-A495-B981E8113653}" sibTransId="{5FE558D4-7441-4FCD-B8F4-912D6E3EA6C2}"/>
    <dgm:cxn modelId="{3117F572-A602-4C5A-B892-68179FD13109}" type="presOf" srcId="{0B8EB6AC-1C5D-48AD-A6A3-9173133C4B70}" destId="{13476CFA-3452-43E4-BA85-B45316A8F665}" srcOrd="0" destOrd="0" presId="urn:microsoft.com/office/officeart/2005/8/layout/default"/>
    <dgm:cxn modelId="{B7CC6555-B38D-413E-BA90-3940A88FFF90}" srcId="{29B35B04-106D-4348-A003-F1B49333079F}" destId="{0B8EB6AC-1C5D-48AD-A6A3-9173133C4B70}" srcOrd="3" destOrd="0" parTransId="{C177C76A-27F3-4DEB-8F5A-C91CBEA864ED}" sibTransId="{9103BFD9-6233-418C-96F9-A276CA865412}"/>
    <dgm:cxn modelId="{04424D55-76FE-4EA9-A93C-5E5D703B40D5}" srcId="{29B35B04-106D-4348-A003-F1B49333079F}" destId="{377776D2-6E53-49F0-B51E-EC60A8085ABA}" srcOrd="1" destOrd="0" parTransId="{2C7D3ED2-604C-4524-B4AA-2B57258D6145}" sibTransId="{C435AD67-E6AB-4701-B8DD-4E9C344C0A96}"/>
    <dgm:cxn modelId="{1AC7C157-007A-40F4-BAED-B3040797F094}" type="presOf" srcId="{377776D2-6E53-49F0-B51E-EC60A8085ABA}" destId="{3ED7941A-D26D-4CFA-9F42-133B1551B022}" srcOrd="0" destOrd="0" presId="urn:microsoft.com/office/officeart/2005/8/layout/default"/>
    <dgm:cxn modelId="{7E797B7B-4242-48B1-9535-AE1BCA147478}" srcId="{29B35B04-106D-4348-A003-F1B49333079F}" destId="{73C6A6F0-5C53-4E6C-A525-F36FBE201746}" srcOrd="2" destOrd="0" parTransId="{98142A56-561C-4E93-85FB-B34BCF834851}" sibTransId="{8FE4562F-114B-4AD0-A86D-065860456167}"/>
    <dgm:cxn modelId="{A32DB992-2A57-44A5-AB6D-9DC9220F61FA}" type="presOf" srcId="{73C6A6F0-5C53-4E6C-A525-F36FBE201746}" destId="{5E797981-DB0E-46CE-AA01-6D74BC4A2452}" srcOrd="0" destOrd="0" presId="urn:microsoft.com/office/officeart/2005/8/layout/default"/>
    <dgm:cxn modelId="{13F905AD-4A0D-4871-90C1-B682EA94351D}" type="presOf" srcId="{1FCB247B-3194-45A0-8381-0750E9EA7634}" destId="{41EC3EC8-E00C-477A-8D30-19E8BBAE8315}" srcOrd="0" destOrd="0" presId="urn:microsoft.com/office/officeart/2005/8/layout/default"/>
    <dgm:cxn modelId="{307754F8-2737-4226-BD23-08605401A437}" srcId="{0B8EB6AC-1C5D-48AD-A6A3-9173133C4B70}" destId="{C7356C53-DD12-4960-AEDF-CF648124C7C7}" srcOrd="1" destOrd="0" parTransId="{9DC36483-D753-4534-8123-9B4FC3AA957E}" sibTransId="{78EBC791-1592-4521-BD15-D18A25C7D953}"/>
    <dgm:cxn modelId="{032313E9-23C4-493E-A76F-EB995146D517}" type="presParOf" srcId="{73960123-CB72-4758-8ACB-5C9DBAE1BA92}" destId="{41EC3EC8-E00C-477A-8D30-19E8BBAE8315}" srcOrd="0" destOrd="0" presId="urn:microsoft.com/office/officeart/2005/8/layout/default"/>
    <dgm:cxn modelId="{DB48CA06-468E-4D93-859D-B0105396B0FA}" type="presParOf" srcId="{73960123-CB72-4758-8ACB-5C9DBAE1BA92}" destId="{B2D983C8-FFAB-4F26-AAE5-70503D137843}" srcOrd="1" destOrd="0" presId="urn:microsoft.com/office/officeart/2005/8/layout/default"/>
    <dgm:cxn modelId="{208F47B8-E210-4A40-A224-83A45D7397BA}" type="presParOf" srcId="{73960123-CB72-4758-8ACB-5C9DBAE1BA92}" destId="{3ED7941A-D26D-4CFA-9F42-133B1551B022}" srcOrd="2" destOrd="0" presId="urn:microsoft.com/office/officeart/2005/8/layout/default"/>
    <dgm:cxn modelId="{B8C9E503-9B3F-426F-AD29-225F94D17108}" type="presParOf" srcId="{73960123-CB72-4758-8ACB-5C9DBAE1BA92}" destId="{E25A025B-56C2-44FB-B41E-48B5EAE4B68E}" srcOrd="3" destOrd="0" presId="urn:microsoft.com/office/officeart/2005/8/layout/default"/>
    <dgm:cxn modelId="{E4364533-7C18-4706-B7CD-FA4CB42FE621}" type="presParOf" srcId="{73960123-CB72-4758-8ACB-5C9DBAE1BA92}" destId="{5E797981-DB0E-46CE-AA01-6D74BC4A2452}" srcOrd="4" destOrd="0" presId="urn:microsoft.com/office/officeart/2005/8/layout/default"/>
    <dgm:cxn modelId="{9656CFAD-131E-4081-BC42-7A6120CC8CDF}" type="presParOf" srcId="{73960123-CB72-4758-8ACB-5C9DBAE1BA92}" destId="{6CC19DC2-6F5D-4598-AB70-BCABEF9F4630}" srcOrd="5" destOrd="0" presId="urn:microsoft.com/office/officeart/2005/8/layout/default"/>
    <dgm:cxn modelId="{601C34CD-D2B0-4EDF-8048-92D0EADC6F28}" type="presParOf" srcId="{73960123-CB72-4758-8ACB-5C9DBAE1BA92}" destId="{13476CFA-3452-43E4-BA85-B45316A8F66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3EC8-E00C-477A-8D30-19E8BBAE8315}">
      <dsp:nvSpPr>
        <dsp:cNvPr id="0" name=""/>
        <dsp:cNvSpPr/>
      </dsp:nvSpPr>
      <dsp:spPr>
        <a:xfrm>
          <a:off x="996371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Relational Database Model State</a:t>
          </a:r>
        </a:p>
      </dsp:txBody>
      <dsp:txXfrm>
        <a:off x="996371" y="237"/>
        <a:ext cx="2783666" cy="1670200"/>
      </dsp:txXfrm>
    </dsp:sp>
    <dsp:sp modelId="{3ED7941A-D26D-4CFA-9F42-133B1551B022}">
      <dsp:nvSpPr>
        <dsp:cNvPr id="0" name=""/>
        <dsp:cNvSpPr/>
      </dsp:nvSpPr>
      <dsp:spPr>
        <a:xfrm>
          <a:off x="4058405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13333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13333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Dimensional Databases Model Activities</a:t>
          </a:r>
        </a:p>
      </dsp:txBody>
      <dsp:txXfrm>
        <a:off x="4058405" y="237"/>
        <a:ext cx="2783666" cy="1670200"/>
      </dsp:txXfrm>
    </dsp:sp>
    <dsp:sp modelId="{5E797981-DB0E-46CE-AA01-6D74BC4A2452}">
      <dsp:nvSpPr>
        <dsp:cNvPr id="0" name=""/>
        <dsp:cNvSpPr/>
      </dsp:nvSpPr>
      <dsp:spPr>
        <a:xfrm>
          <a:off x="7120438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26667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26667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Warehouses May Include A Bit of Both</a:t>
          </a:r>
        </a:p>
      </dsp:txBody>
      <dsp:txXfrm>
        <a:off x="7120438" y="237"/>
        <a:ext cx="2783666" cy="1670200"/>
      </dsp:txXfrm>
    </dsp:sp>
    <dsp:sp modelId="{13476CFA-3452-43E4-BA85-B45316A8F665}">
      <dsp:nvSpPr>
        <dsp:cNvPr id="0" name=""/>
        <dsp:cNvSpPr/>
      </dsp:nvSpPr>
      <dsp:spPr>
        <a:xfrm>
          <a:off x="965278" y="1948804"/>
          <a:ext cx="8969920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40000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40000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If something MAY occur, it: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Must be modeled in your Relational Databases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Only needs to be understood in your output for Business Intelligence Databases</a:t>
          </a:r>
        </a:p>
      </dsp:txBody>
      <dsp:txXfrm>
        <a:off x="965278" y="1948804"/>
        <a:ext cx="8969920" cy="167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37A64-A80C-4DD6-B02C-1EA50F1AA5CA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C0EA7-1F24-43DD-BE67-E5D12BE81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17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C0EA7-1F24-43DD-BE67-E5D12BE819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3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build databases?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allow high throughput of data being input.</a:t>
            </a:r>
          </a:p>
          <a:p>
            <a:pPr marL="685800" lvl="1" indent="-228600">
              <a:buAutoNum type="arabicPeriod"/>
            </a:pPr>
            <a:r>
              <a:rPr lang="en-US" dirty="0"/>
              <a:t>Of course… but what good is data if it is stored poorly?</a:t>
            </a:r>
          </a:p>
          <a:p>
            <a:pPr marL="228600" lvl="0" indent="-228600">
              <a:buAutoNum type="arabicPeriod"/>
            </a:pPr>
            <a:r>
              <a:rPr lang="en-US" dirty="0"/>
              <a:t>To DO things with the data</a:t>
            </a:r>
          </a:p>
          <a:p>
            <a:pPr marL="685800" lvl="1" indent="-228600">
              <a:buAutoNum type="arabicPeriod"/>
            </a:pPr>
            <a:r>
              <a:rPr lang="en-US" dirty="0"/>
              <a:t>#1 to capture that an action has or has not occurred</a:t>
            </a:r>
          </a:p>
          <a:p>
            <a:pPr marL="685800" lvl="1" indent="-228600">
              <a:buAutoNum type="arabicPeriod"/>
            </a:pPr>
            <a:r>
              <a:rPr lang="en-US" dirty="0"/>
              <a:t>Short term reports</a:t>
            </a:r>
          </a:p>
          <a:p>
            <a:pPr marL="685800" lvl="1" indent="-228600">
              <a:buAutoNum type="arabicPeriod"/>
            </a:pPr>
            <a:r>
              <a:rPr lang="en-US" dirty="0"/>
              <a:t>Long term reports</a:t>
            </a:r>
          </a:p>
          <a:p>
            <a:pPr marL="685800" lvl="1" indent="-228600">
              <a:buAutoNum type="arabicPeriod"/>
            </a:pPr>
            <a:r>
              <a:rPr lang="en-US" dirty="0"/>
              <a:t>Process returns</a:t>
            </a:r>
          </a:p>
          <a:p>
            <a:pPr marL="685800" lvl="1" indent="-228600">
              <a:buAutoNum type="arabicPeriod"/>
            </a:pPr>
            <a:r>
              <a:rPr lang="en-US" dirty="0"/>
              <a:t>Prevent future issues</a:t>
            </a:r>
          </a:p>
          <a:p>
            <a:pPr marL="685800" lvl="1" indent="-228600">
              <a:buAutoNum type="arabicPeriod"/>
            </a:pPr>
            <a:r>
              <a:rPr lang="en-US" dirty="0"/>
              <a:t>Marketing (which does sound better than advertising!)</a:t>
            </a:r>
          </a:p>
          <a:p>
            <a:pPr marL="228600" lvl="0" indent="-228600">
              <a:buAutoNum type="arabicPeriod"/>
            </a:pPr>
            <a:r>
              <a:rPr lang="en-US" dirty="0"/>
              <a:t>#1 is generally the one that is truly treated as important as immediate questions are asked</a:t>
            </a:r>
          </a:p>
          <a:p>
            <a:pPr marL="685800" lvl="1" indent="-228600">
              <a:buAutoNum type="arabicPeriod"/>
            </a:pPr>
            <a:r>
              <a:rPr lang="en-US" dirty="0"/>
              <a:t>Customer ordered product, didn’t get it</a:t>
            </a:r>
          </a:p>
          <a:p>
            <a:pPr marL="685800" lvl="1" indent="-228600">
              <a:buAutoNum type="arabicPeriod"/>
            </a:pPr>
            <a:r>
              <a:rPr lang="en-US" dirty="0"/>
              <a:t>Why did’t customer get this email</a:t>
            </a:r>
          </a:p>
          <a:p>
            <a:pPr marL="685800" lvl="1" indent="-228600">
              <a:buAutoNum type="arabicPeriod"/>
            </a:pPr>
            <a:r>
              <a:rPr lang="en-US" dirty="0"/>
              <a:t>Customer said if we send them another freaking email…</a:t>
            </a:r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9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2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0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43BB-8BC2-094F-9976-8843274EE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656C9-1A5B-7438-22D2-7F684BBE8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111F5-5DCF-C4DB-3091-1D3C845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DDD9B-3243-75A1-6BB4-6BA770CB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D1B8-2752-AC28-A87E-C9B8EC6C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21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E678-406F-5E13-291C-50AE4431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FEEE-89A9-51BB-DD69-9125EDEF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0BE56-EA8F-74CB-D63E-83F27F09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8856-61B4-424A-DEF1-7EA2C286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434A3-B10A-0D75-B268-B01D9BD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5F29-9BD9-64C8-DB42-7A287F2F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AFB0A-0C6D-6479-C03C-1022596C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4C0F4-8DC1-5471-0FAC-760B87C8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82D0-88FA-36FC-6A9F-777A97F1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359E9-EABA-CF43-3684-8B1412DC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6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E58-1854-AA43-66AD-A5D1F46F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CF9E4-30F3-1FFA-E371-8E2D8D204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F1FB-7B10-9B7D-C341-2783E332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6809-E9DF-4F7F-383E-87790329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E0850-B7C8-335D-4D55-814ED937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A8832-7CEB-E2E5-7DCF-04D289A0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6A48-F5B7-8557-F5D9-7A0964A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322D2-43E4-C75F-F9CD-E6CEA62E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09D9E-D991-C827-5A0A-0F71C499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EEB12-1515-C2BA-9B89-A896DA75F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B53DF-4721-234A-8A67-397DF519B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21D81-EC3C-8F3A-529B-FD9111A1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DED616-2AE2-D20B-F04B-D3D44850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0F6B8-790A-1CA3-B8D7-3E35774F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7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6F0D-AD66-AB5F-2B52-34FA3DB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2ECBA-1D9F-7450-4F9A-DF96B1B9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AB0F0-4342-B73B-9B77-46937FE7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9E20-8E44-0F96-6554-35E88D3A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7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00E1-103E-2230-7BEC-A893E0A0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7B26D-4EBB-6AE1-49CD-1A5A4BC0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D6991-9E7E-AF82-1875-539B0F82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66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E1B5-E123-9BE3-4CC7-D2E02844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E085-EBDD-CA88-F42D-0096F545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77562-E8CD-6EAA-2C12-ED6617AE4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6CBF-492A-1BAF-8557-BC431BD4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B2A35-1FE8-0DDA-5F28-FFCD1B4F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C693A-5340-007F-2FC6-202834A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89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AF72-AC54-F7BA-E2FA-427FDBAB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0FFAB-E053-B564-5F4B-D26910E82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28119-0CD4-7935-A7CC-AE33AB6A4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8EE6D-2DFC-65C8-4380-D93AC88E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8307B-8FEA-B6B1-8B9B-74DD44C6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4F821-EE2D-341B-C6C7-4056911D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65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6C4C-43A0-A88C-8A51-00BB01C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BA018-927B-5B7E-2994-0BF948C5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13E3F-5687-2572-C421-2E1E7A0F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9CC6C-2443-B6F2-C188-B2EDFDB0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633-0909-A729-59EB-3FDF3CE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3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78230-EFF7-03C7-6A9A-DA67C6B41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A78C6-4038-E579-D304-EC37BB0D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05E6-242A-03B9-2C99-3FED3D9D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3840-606F-CEAE-C3E8-3FCC843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B4F1F-B00D-0B06-B8B6-0B2E67C7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1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1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2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14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17D50-AE5F-FA26-89DE-0B32BEEE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03782-537F-CF9A-40FB-3E6622C3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C6AF1-D645-A970-0D43-38BE748F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EE195-33D0-E1CC-D883-6F02CBC7C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C8CCA-F29A-1D4B-53D4-42A798B72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smart.com/en/medallion-architecture" TargetMode="External"/><Relationship Id="rId2" Type="http://schemas.openxmlformats.org/officeDocument/2006/relationships/hyperlink" Target="https://www.kimballgroup.com/2004/01/data-warehouse-dining-experi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mailto:editor@simple-talk.com" TargetMode="External"/><Relationship Id="rId3" Type="http://schemas.openxmlformats.org/officeDocument/2006/relationships/hyperlink" Target="mailto:louis@drsql.org" TargetMode="External"/><Relationship Id="rId7" Type="http://schemas.openxmlformats.org/officeDocument/2006/relationships/hyperlink" Target="https://www.red-gate.com/simple-talk/author/louis-davidson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witter.com/drsql" TargetMode="External"/><Relationship Id="rId11" Type="http://schemas.openxmlformats.org/officeDocument/2006/relationships/image" Target="../media/image2.svg"/><Relationship Id="rId5" Type="http://schemas.openxmlformats.org/officeDocument/2006/relationships/hyperlink" Target="https://drsql.org/presentations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://drsql.org/" TargetMode="Externa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sql.org/presenta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96-10E6-7EA9-471D-D769A10B7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BI versus Relational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B226D-20B2-D67D-26B7-DFC6DFA53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Understanding the key differences</a:t>
            </a:r>
          </a:p>
          <a:p>
            <a:endParaRPr lang="en-US" dirty="0"/>
          </a:p>
          <a:p>
            <a:r>
              <a:rPr lang="en-US" dirty="0"/>
              <a:t>Louis Davidson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A143A-0717-9096-0665-6F989B94FF96}"/>
              </a:ext>
            </a:extLst>
          </p:cNvPr>
          <p:cNvSpPr/>
          <p:nvPr/>
        </p:nvSpPr>
        <p:spPr>
          <a:xfrm>
            <a:off x="3531639" y="4961129"/>
            <a:ext cx="2685393" cy="637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1BDE23-C74C-D5CA-E55E-793D36FEC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965" y="5061696"/>
            <a:ext cx="2286000" cy="4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8" descr="A circular structure with many dots and lines&#10;&#10;Description automatically generated">
            <a:extLst>
              <a:ext uri="{FF2B5EF4-FFF2-40B4-BE49-F238E27FC236}">
                <a16:creationId xmlns:a16="http://schemas.microsoft.com/office/drawing/2014/main" id="{F9954D7D-7549-5A04-1EFD-CCD2FE20F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825" cy="6858000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2DB53-DC66-4177-B11A-04BDC9EE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77" y="194756"/>
            <a:ext cx="7885824" cy="63013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do we build databases to start with?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B118944-5C66-F8C2-DB24-DBA963EF7A0C}"/>
              </a:ext>
            </a:extLst>
          </p:cNvPr>
          <p:cNvSpPr/>
          <p:nvPr/>
        </p:nvSpPr>
        <p:spPr>
          <a:xfrm>
            <a:off x="77518" y="2465903"/>
            <a:ext cx="2677392" cy="1143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 Some Activity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34BB3F7-037E-45D4-4265-0D5B9F188ABD}"/>
              </a:ext>
            </a:extLst>
          </p:cNvPr>
          <p:cNvSpPr/>
          <p:nvPr/>
        </p:nvSpPr>
        <p:spPr>
          <a:xfrm>
            <a:off x="8517146" y="2758335"/>
            <a:ext cx="2954658" cy="96332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Up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4F6E1E-B907-F38D-5ECF-A4B84AFBFEE4}"/>
              </a:ext>
            </a:extLst>
          </p:cNvPr>
          <p:cNvSpPr/>
          <p:nvPr/>
        </p:nvSpPr>
        <p:spPr>
          <a:xfrm>
            <a:off x="8517145" y="1943140"/>
            <a:ext cx="3597337" cy="99568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paid for that action…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09E7EEA-EE52-548E-AE2E-E8FFD2F6FECF}"/>
              </a:ext>
            </a:extLst>
          </p:cNvPr>
          <p:cNvSpPr/>
          <p:nvPr/>
        </p:nvSpPr>
        <p:spPr>
          <a:xfrm>
            <a:off x="8531142" y="3499710"/>
            <a:ext cx="3698938" cy="12806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Immediately report that this action has occurred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803ED08-C34E-FF79-5971-37F3F6445492}"/>
              </a:ext>
            </a:extLst>
          </p:cNvPr>
          <p:cNvSpPr/>
          <p:nvPr/>
        </p:nvSpPr>
        <p:spPr>
          <a:xfrm>
            <a:off x="8517145" y="1289790"/>
            <a:ext cx="2954658" cy="8885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Determine trends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37988F7-721C-BEEF-7FD0-797A91F0A62A}"/>
              </a:ext>
            </a:extLst>
          </p:cNvPr>
          <p:cNvSpPr/>
          <p:nvPr/>
        </p:nvSpPr>
        <p:spPr>
          <a:xfrm>
            <a:off x="8517145" y="5464998"/>
            <a:ext cx="3433117" cy="99568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 prepared for audits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0B1126-E3C1-408E-BAAE-C655DB3794BE}"/>
              </a:ext>
            </a:extLst>
          </p:cNvPr>
          <p:cNvSpPr/>
          <p:nvPr/>
        </p:nvSpPr>
        <p:spPr>
          <a:xfrm>
            <a:off x="8517145" y="415427"/>
            <a:ext cx="3674855" cy="1048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Help AI help us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F5992B0-EFF5-D959-1E78-C27672DB932F}"/>
              </a:ext>
            </a:extLst>
          </p:cNvPr>
          <p:cNvSpPr/>
          <p:nvPr/>
        </p:nvSpPr>
        <p:spPr>
          <a:xfrm>
            <a:off x="8522393" y="4555198"/>
            <a:ext cx="2954658" cy="109524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Indirectly trigger actions to occur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F4565D08-9B6E-A296-C089-B85A3E9B1E1A}"/>
              </a:ext>
            </a:extLst>
          </p:cNvPr>
          <p:cNvSpPr/>
          <p:nvPr/>
        </p:nvSpPr>
        <p:spPr>
          <a:xfrm rot="5400000">
            <a:off x="10662251" y="3969637"/>
            <a:ext cx="2284529" cy="619931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13332BC-01DC-6A10-9CB1-743277E82CA5}"/>
              </a:ext>
            </a:extLst>
          </p:cNvPr>
          <p:cNvSpPr/>
          <p:nvPr/>
        </p:nvSpPr>
        <p:spPr>
          <a:xfrm rot="684404">
            <a:off x="3085848" y="4169285"/>
            <a:ext cx="8913309" cy="3957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C107-78E7-1AD9-0D67-AA41202A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Similarities Between BI and Relational</a:t>
            </a:r>
          </a:p>
        </p:txBody>
      </p:sp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D5608EB6-FFC3-51E1-128A-4592F6FD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04" y="1737360"/>
            <a:ext cx="2376058" cy="2376058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4B5D62C2-D595-0958-BF6D-A76649BCB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04" y="3857414"/>
            <a:ext cx="2376057" cy="23760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AA44-A15E-9869-C24E-EB7893C56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461" y="1845734"/>
            <a:ext cx="8093219" cy="4023360"/>
          </a:xfrm>
        </p:spPr>
        <p:txBody>
          <a:bodyPr>
            <a:noAutofit/>
          </a:bodyPr>
          <a:lstStyle/>
          <a:p>
            <a:r>
              <a:rPr lang="en-US" sz="1600" dirty="0"/>
              <a:t>Both are</a:t>
            </a:r>
            <a:r>
              <a:rPr lang="en-US" sz="1600" baseline="0" dirty="0"/>
              <a:t> data stored to be used</a:t>
            </a:r>
          </a:p>
          <a:p>
            <a:pPr lvl="1"/>
            <a:r>
              <a:rPr lang="en-US" sz="1600" baseline="0" dirty="0"/>
              <a:t>Often using the same data storage technologies</a:t>
            </a:r>
          </a:p>
          <a:p>
            <a:r>
              <a:rPr lang="en-US" sz="1600" baseline="0" dirty="0"/>
              <a:t>Both typically focus on table structures </a:t>
            </a:r>
          </a:p>
          <a:p>
            <a:pPr lvl="1"/>
            <a:r>
              <a:rPr lang="en-US" sz="1600" dirty="0"/>
              <a:t>Rows, Columns with Scalar Values</a:t>
            </a:r>
          </a:p>
          <a:p>
            <a:r>
              <a:rPr lang="en-US" sz="1600" dirty="0"/>
              <a:t>Some of the core skills involved </a:t>
            </a:r>
          </a:p>
          <a:p>
            <a:pPr lvl="1"/>
            <a:r>
              <a:rPr lang="en-US" sz="1600" dirty="0"/>
              <a:t>Relational Database Engines (Or something that behaves similarly)</a:t>
            </a:r>
          </a:p>
          <a:p>
            <a:pPr lvl="1"/>
            <a:r>
              <a:rPr lang="en-US" sz="1600" baseline="0" dirty="0"/>
              <a:t>SQL</a:t>
            </a:r>
          </a:p>
          <a:p>
            <a:r>
              <a:rPr lang="en-US" sz="1600" dirty="0"/>
              <a:t>Most important similarity:</a:t>
            </a:r>
          </a:p>
          <a:p>
            <a:pPr lvl="1"/>
            <a:r>
              <a:rPr lang="en-US" sz="1600" dirty="0"/>
              <a:t>Organizations rely on data from relational and business intelligence systems to make important decisions</a:t>
            </a:r>
          </a:p>
          <a:p>
            <a:pPr lvl="1"/>
            <a:r>
              <a:rPr lang="en-US" sz="1600" dirty="0"/>
              <a:t>Data Quality is ESSENTIAL</a:t>
            </a:r>
          </a:p>
          <a:p>
            <a:pPr lvl="1"/>
            <a:endParaRPr lang="en-US" sz="1600" dirty="0"/>
          </a:p>
          <a:p>
            <a:r>
              <a:rPr lang="en-US" sz="1600" dirty="0"/>
              <a:t>These similarities are often the start of issues…</a:t>
            </a:r>
          </a:p>
        </p:txBody>
      </p:sp>
    </p:spTree>
    <p:extLst>
      <p:ext uri="{BB962C8B-B14F-4D97-AF65-F5344CB8AC3E}">
        <p14:creationId xmlns:p14="http://schemas.microsoft.com/office/powerpoint/2010/main" val="24661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6BAEB-E618-772D-A4A0-AC76B6F2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Difference: Purpose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921E-4908-AD45-D17D-DD2797FA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Relational – Core Business Functions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Stores state information that reflects ongoing activities (such as sales and customer data). 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Data storage usually necessitates ACID compliance (Atomicity, Consistency, Isolation, Durability)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Commonly associated with transactional systems (OLTP)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Usually accessed through a predetermined interface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Business Intelligence – Analysis and History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Converting transactional data into actionable insights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Commonly though of as analytics (OLAP)</a:t>
            </a: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Aimed at facilitating significant decision-making processes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Can include a computer interface or allow users to run queries directly using the database as an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B04C-41D4-2288-A5B6-B2329047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Difference</a:t>
            </a:r>
            <a:r>
              <a:rPr lang="en-US" baseline="0" dirty="0"/>
              <a:t>: </a:t>
            </a:r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2EF1-A632-922D-0F70-BCC152B7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290050" cy="4725664"/>
          </a:xfrm>
        </p:spPr>
        <p:txBody>
          <a:bodyPr>
            <a:noAutofit/>
          </a:bodyPr>
          <a:lstStyle/>
          <a:p>
            <a:r>
              <a:rPr lang="en-US" sz="1800" dirty="0"/>
              <a:t>Relational: Live, frequently modified data</a:t>
            </a:r>
          </a:p>
          <a:p>
            <a:pPr lvl="1"/>
            <a:r>
              <a:rPr lang="en-US" dirty="0"/>
              <a:t>Generally, we keep all states/actions/</a:t>
            </a:r>
            <a:r>
              <a:rPr lang="en-US" dirty="0" err="1"/>
              <a:t>etc</a:t>
            </a:r>
            <a:r>
              <a:rPr lang="en-US" dirty="0"/>
              <a:t> that have occurred</a:t>
            </a:r>
          </a:p>
          <a:p>
            <a:pPr lvl="1"/>
            <a:r>
              <a:rPr lang="en-US" dirty="0"/>
              <a:t>With at least the data you need to serve users and keep work going</a:t>
            </a:r>
          </a:p>
          <a:p>
            <a:pPr lvl="1"/>
            <a:r>
              <a:rPr lang="en-US" dirty="0"/>
              <a:t>May even be the legal documentation for actions (which can change retention rules)</a:t>
            </a:r>
          </a:p>
          <a:p>
            <a:r>
              <a:rPr lang="en-US" sz="1800" dirty="0"/>
              <a:t>Data Warehouse: Typically a copy of the data</a:t>
            </a:r>
          </a:p>
          <a:p>
            <a:pPr lvl="1"/>
            <a:r>
              <a:rPr lang="en-US" dirty="0"/>
              <a:t>Kimball had a </a:t>
            </a:r>
            <a:r>
              <a:rPr lang="en-US" dirty="0">
                <a:hlinkClick r:id="rId2"/>
              </a:rPr>
              <a:t>metaphor of a kitchen</a:t>
            </a:r>
            <a:r>
              <a:rPr lang="en-US" dirty="0"/>
              <a:t> with 3 areas:</a:t>
            </a:r>
          </a:p>
          <a:p>
            <a:pPr lvl="2"/>
            <a:r>
              <a:rPr lang="en-US" sz="1800" dirty="0"/>
              <a:t>Kitchen</a:t>
            </a:r>
          </a:p>
          <a:p>
            <a:pPr lvl="3"/>
            <a:r>
              <a:rPr lang="en-US" sz="1800" dirty="0"/>
              <a:t>Prep area: no user access, but all the data you need to serve anyone</a:t>
            </a:r>
          </a:p>
          <a:p>
            <a:pPr lvl="3"/>
            <a:r>
              <a:rPr lang="en-US" sz="1800" dirty="0"/>
              <a:t>Chef table: cleaned data, likely formatted. Some users get access, but it is a special, power user access only</a:t>
            </a:r>
          </a:p>
          <a:p>
            <a:pPr lvl="2"/>
            <a:r>
              <a:rPr lang="en-US" sz="1800" dirty="0"/>
              <a:t>Dining Room: where data is served to the guests in the way they need it</a:t>
            </a:r>
          </a:p>
          <a:p>
            <a:pPr lvl="1"/>
            <a:r>
              <a:rPr lang="en-US" dirty="0"/>
              <a:t>Fabric has the </a:t>
            </a:r>
            <a:r>
              <a:rPr lang="en-US" dirty="0">
                <a:hlinkClick r:id="rId3"/>
              </a:rPr>
              <a:t>Medallion architecture</a:t>
            </a:r>
            <a:endParaRPr lang="en-US" sz="1800" dirty="0"/>
          </a:p>
          <a:p>
            <a:pPr lvl="1"/>
            <a:r>
              <a:rPr lang="en-US" dirty="0"/>
              <a:t>Biggest thing is you keep copies of ALL the data the user may WANT to access.</a:t>
            </a:r>
          </a:p>
          <a:p>
            <a:pPr lvl="2"/>
            <a:endParaRPr lang="en-US" sz="1800" dirty="0"/>
          </a:p>
        </p:txBody>
      </p:sp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C5284162-21DB-D473-C7FD-838628FE6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2008" y="410737"/>
            <a:ext cx="2869992" cy="2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1D99-815D-525F-B33C-3F27F445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Difference: Modeling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38E6-3139-0CBB-A0D1-84017B72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7654"/>
            <a:ext cx="6454987" cy="4023360"/>
          </a:xfrm>
        </p:spPr>
        <p:txBody>
          <a:bodyPr>
            <a:normAutofit/>
          </a:bodyPr>
          <a:lstStyle/>
          <a:p>
            <a:r>
              <a:rPr lang="en-US" b="1" dirty="0"/>
              <a:t>Relational: </a:t>
            </a:r>
          </a:p>
          <a:p>
            <a:pPr lvl="1"/>
            <a:r>
              <a:rPr lang="en-US" dirty="0"/>
              <a:t>Things that exist</a:t>
            </a:r>
          </a:p>
          <a:p>
            <a:pPr lvl="1"/>
            <a:r>
              <a:rPr lang="en-US" dirty="0"/>
              <a:t>Basically store the memory of a something or some process</a:t>
            </a:r>
          </a:p>
          <a:p>
            <a:pPr lvl="1"/>
            <a:r>
              <a:rPr lang="en-US" dirty="0"/>
              <a:t>Goal is to match the design exactly to the customer’s real world</a:t>
            </a:r>
          </a:p>
          <a:p>
            <a:pPr lvl="1"/>
            <a:r>
              <a:rPr lang="en-US" dirty="0"/>
              <a:t>Can be very complex, if the customer’s needs are complex</a:t>
            </a:r>
          </a:p>
          <a:p>
            <a:pPr lvl="1"/>
            <a:r>
              <a:rPr lang="en-US" dirty="0"/>
              <a:t>Eliminate duplication to enhance integrity</a:t>
            </a:r>
          </a:p>
          <a:p>
            <a:r>
              <a:rPr lang="en-US" b="1" dirty="0"/>
              <a:t>Business Intelligence</a:t>
            </a:r>
          </a:p>
          <a:p>
            <a:pPr lvl="1"/>
            <a:r>
              <a:rPr lang="en-US" dirty="0"/>
              <a:t>Actions you want to quantify </a:t>
            </a:r>
          </a:p>
          <a:p>
            <a:pPr lvl="1"/>
            <a:r>
              <a:rPr lang="en-US" dirty="0"/>
              <a:t>Goal is to be able to answer the customer’s questions</a:t>
            </a:r>
          </a:p>
          <a:p>
            <a:pPr lvl="1"/>
            <a:r>
              <a:rPr lang="en-US" dirty="0"/>
              <a:t>Tuning your design to their needs is not simple</a:t>
            </a:r>
          </a:p>
          <a:p>
            <a:pPr lvl="1"/>
            <a:r>
              <a:rPr lang="en-US" dirty="0"/>
              <a:t>Allow duplication to enhance usability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77CBA767-A972-56D0-DE99-9B62E7B9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3873-F695-5473-726A-B143E467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Difference: Model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C6F7-4818-6125-06D0-4A3584EA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Relational is based on Normalized Structures</a:t>
            </a:r>
          </a:p>
          <a:p>
            <a:pPr lvl="1"/>
            <a:r>
              <a:rPr lang="en-US" dirty="0"/>
              <a:t>Eliminates redundancies at all levels</a:t>
            </a:r>
          </a:p>
          <a:p>
            <a:pPr lvl="1"/>
            <a:r>
              <a:rPr lang="en-US" dirty="0"/>
              <a:t>Optimized for adding, modifying, and deleting data </a:t>
            </a:r>
            <a:r>
              <a:rPr lang="en-US" u="sng" dirty="0"/>
              <a:t>consistently</a:t>
            </a:r>
          </a:p>
          <a:p>
            <a:pPr lvl="1"/>
            <a:r>
              <a:rPr lang="en-US" dirty="0"/>
              <a:t>Tables represent individual concepts (nouns) and relationships between them</a:t>
            </a:r>
          </a:p>
          <a:p>
            <a:r>
              <a:rPr lang="en-US" dirty="0"/>
              <a:t>Business Intelligence </a:t>
            </a:r>
          </a:p>
          <a:p>
            <a:pPr lvl="1"/>
            <a:r>
              <a:rPr lang="en-US" dirty="0"/>
              <a:t>Data Warehouse</a:t>
            </a:r>
          </a:p>
          <a:p>
            <a:pPr lvl="2"/>
            <a:r>
              <a:rPr lang="en-US" dirty="0"/>
              <a:t>Mix of data formats that you can pull data from/report from</a:t>
            </a:r>
          </a:p>
          <a:p>
            <a:pPr lvl="1"/>
            <a:r>
              <a:rPr lang="en-US" dirty="0"/>
              <a:t>Dimensional Modeling </a:t>
            </a:r>
          </a:p>
          <a:p>
            <a:pPr lvl="2"/>
            <a:r>
              <a:rPr lang="en-US" dirty="0"/>
              <a:t>Typical target format</a:t>
            </a:r>
          </a:p>
          <a:p>
            <a:pPr lvl="1"/>
            <a:r>
              <a:rPr lang="en-US" dirty="0"/>
              <a:t>Star Schema</a:t>
            </a:r>
          </a:p>
          <a:p>
            <a:pPr lvl="2"/>
            <a:r>
              <a:rPr lang="en-US" dirty="0"/>
              <a:t>Fact table: Basically a single answer to one or more core questions about an action (grain)</a:t>
            </a:r>
          </a:p>
          <a:p>
            <a:pPr lvl="3"/>
            <a:r>
              <a:rPr lang="en-US" dirty="0"/>
              <a:t>Measures: Numeric details you can aggregate on</a:t>
            </a:r>
          </a:p>
          <a:p>
            <a:pPr lvl="3"/>
            <a:r>
              <a:rPr lang="en-US" dirty="0"/>
              <a:t>Dimensions: Factors you can group the answers on</a:t>
            </a:r>
          </a:p>
          <a:p>
            <a:pPr lvl="2"/>
            <a:r>
              <a:rPr lang="en-US" dirty="0"/>
              <a:t>Dimension Tables: Tables for more complex dimensions</a:t>
            </a:r>
          </a:p>
          <a:p>
            <a:pPr lvl="1"/>
            <a:r>
              <a:rPr lang="en-US" dirty="0"/>
              <a:t>Snowflake Schema</a:t>
            </a:r>
          </a:p>
          <a:p>
            <a:pPr lvl="2"/>
            <a:r>
              <a:rPr lang="en-US" dirty="0"/>
              <a:t>Star Schema with some normalization in the dimensions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9529-8ABE-48FC-35CD-DECAAE80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497" y="1484867"/>
            <a:ext cx="2867795" cy="147688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Warning: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8EF2-224C-EF5A-5D01-E5FDFDF8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6895973" cy="52256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The next examples are very simplistic and for a brief description only. Your actual designs will be a lot more complex.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Graphic 3" descr="Slippery">
            <a:extLst>
              <a:ext uri="{FF2B5EF4-FFF2-40B4-BE49-F238E27FC236}">
                <a16:creationId xmlns:a16="http://schemas.microsoft.com/office/drawing/2014/main" id="{C634D87F-5DF3-75E9-37D7-EDB48CE3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1166315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88E67-37BB-0E51-7C1D-6BEC6C4B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Model Example </a:t>
            </a:r>
            <a:r>
              <a:rPr lang="en-US" sz="4400" b="1">
                <a:solidFill>
                  <a:srgbClr val="FFFFFF"/>
                </a:solidFill>
              </a:rPr>
              <a:t>Relational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68C66-2F9A-389F-430E-5959A70E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1" r="4594"/>
          <a:stretch/>
        </p:blipFill>
        <p:spPr>
          <a:xfrm>
            <a:off x="4724456" y="77070"/>
            <a:ext cx="7388686" cy="61801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2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CA4C0-0F9F-0D90-C81F-516CA637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04B113-9C71-4645-B2B0-6C6E7B17C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5AD00-405D-4A85-8201-260CF683D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ED07-078C-C65D-E964-4C03D0B6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Model Example </a:t>
            </a:r>
            <a:r>
              <a:rPr lang="en-US" sz="4400" b="1" dirty="0">
                <a:solidFill>
                  <a:srgbClr val="FFFFFF"/>
                </a:solidFill>
              </a:rPr>
              <a:t>Dimensional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29C476-8F84-427E-8917-CE08130A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45C3F-C34A-1619-104B-D65D76B7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3" y="1229710"/>
            <a:ext cx="7313983" cy="43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4CCD7-F319-A485-46CC-4A5C9037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978AA-7672-42C4-B5ED-55539D564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38393-3C03-4A4C-9BEF-927DC2366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2A857-B226-45FB-955B-CBB2C1B5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7DD39-A9F0-D0FB-8AE6-5752B19E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2648607"/>
            <a:ext cx="2893907" cy="3451075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Difference: </a:t>
            </a:r>
            <a:r>
              <a:rPr lang="en-US" b="1" dirty="0">
                <a:solidFill>
                  <a:srgbClr val="FFFFFF"/>
                </a:solidFill>
              </a:rPr>
              <a:t>“Usually”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AB63-91E5-D627-4A14-7DFE6660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016877"/>
            <a:ext cx="6800812" cy="50828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Usually: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Does not apply to Relational Designs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It does apply to Business Intelligence</a:t>
            </a:r>
          </a:p>
          <a:p>
            <a:pPr lvl="1"/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Example “Our orders </a:t>
            </a:r>
            <a:r>
              <a:rPr lang="en-US" sz="2400" b="1" i="1" dirty="0">
                <a:solidFill>
                  <a:srgbClr val="FFFFFF"/>
                </a:solidFill>
              </a:rPr>
              <a:t>usually</a:t>
            </a:r>
            <a:r>
              <a:rPr lang="en-US" sz="2400" dirty="0">
                <a:solidFill>
                  <a:srgbClr val="FFFFFF"/>
                </a:solidFill>
              </a:rPr>
              <a:t> only have one item per order”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Relational: 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If it CAN occur, it MUST be in the model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We never model separate structures for the “exceptions”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BI: 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Make sure questions can be answered correctly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Different questions using the same data MAY result in new structures</a:t>
            </a:r>
          </a:p>
          <a:p>
            <a:pPr marL="384048" lvl="2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DFCF5-5E81-074E-202D-5BFA4E903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DFD2-3802-2964-043E-EE581F60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43"/>
            <a:ext cx="10515600" cy="736433"/>
          </a:xfrm>
        </p:spPr>
        <p:txBody>
          <a:bodyPr>
            <a:noAutofit/>
          </a:bodyPr>
          <a:lstStyle/>
          <a:p>
            <a:r>
              <a:rPr lang="en-US" sz="6000"/>
              <a:t>Thanks to our sponsors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0305-C65E-41A6-DE7E-AFEF355CF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3" y="991467"/>
            <a:ext cx="10644019" cy="11117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/>
              <a:t>Please visit our sponsors! </a:t>
            </a:r>
          </a:p>
          <a:p>
            <a:endParaRPr lang="en-US" sz="4000"/>
          </a:p>
          <a:p>
            <a:pPr marL="0" indent="0">
              <a:buNone/>
            </a:pPr>
            <a:endParaRPr lang="en-US" sz="4000"/>
          </a:p>
          <a:p>
            <a:endParaRPr lang="en-US" sz="40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2B3871-5595-BA8D-EA0D-0FF1DD64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21" y="976845"/>
            <a:ext cx="5729576" cy="24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B61DC7-FCE2-5E43-79B1-05E3668B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82" y="1983282"/>
            <a:ext cx="4251330" cy="131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D529B76-32D7-B87D-90FB-601FB555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6" y="3835153"/>
            <a:ext cx="2340689" cy="1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D5BFA56-9814-CB7A-9380-C0F532BC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56" y="2965874"/>
            <a:ext cx="3233310" cy="19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563B8F3-7A38-D4CE-5A5F-57659FD4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97" y="3594963"/>
            <a:ext cx="4427805" cy="101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A78E3798-A52A-47F2-D8B8-C29AEADB5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059" y="4980690"/>
            <a:ext cx="1656067" cy="16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35B2625-A688-74E9-097C-93B4455C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14" y="5308347"/>
            <a:ext cx="3729365" cy="120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58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F4679-96CF-7D21-0F65-77EC7C8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Difference: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F3C57-A4D1-D2A6-AC24-B7637715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68" r="2059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6DAC-F052-F8CB-144C-C0C6A56F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658302" cy="4135402"/>
          </a:xfrm>
        </p:spPr>
        <p:txBody>
          <a:bodyPr>
            <a:noAutofit/>
          </a:bodyPr>
          <a:lstStyle/>
          <a:p>
            <a:r>
              <a:rPr lang="en-US" dirty="0"/>
              <a:t>I don’t like the notion that Dimensional Models are DENORMALIZED</a:t>
            </a:r>
          </a:p>
          <a:p>
            <a:r>
              <a:rPr lang="en-US" dirty="0"/>
              <a:t>Both typically do First Normal Form</a:t>
            </a:r>
          </a:p>
          <a:p>
            <a:pPr lvl="1"/>
            <a:r>
              <a:rPr lang="en-US" sz="2000" dirty="0"/>
              <a:t>Each table represents one concept</a:t>
            </a:r>
          </a:p>
          <a:p>
            <a:pPr lvl="1"/>
            <a:r>
              <a:rPr lang="en-US" sz="2000" dirty="0"/>
              <a:t>Each row represents one unique example of that concept</a:t>
            </a:r>
          </a:p>
          <a:p>
            <a:pPr lvl="1"/>
            <a:r>
              <a:rPr lang="en-US" sz="2000" dirty="0"/>
              <a:t>Each column represents one aspect about that what the row represents</a:t>
            </a:r>
          </a:p>
          <a:p>
            <a:r>
              <a:rPr lang="en-US" dirty="0"/>
              <a:t>From there, they diverge:</a:t>
            </a:r>
          </a:p>
          <a:p>
            <a:pPr lvl="1"/>
            <a:r>
              <a:rPr lang="en-US" sz="2000" dirty="0"/>
              <a:t>Relational: All about breaking things down and avoiding duplication</a:t>
            </a:r>
          </a:p>
          <a:p>
            <a:pPr lvl="1"/>
            <a:r>
              <a:rPr lang="en-US" sz="2000" dirty="0"/>
              <a:t>Dimensional: Answering the questions easily and quickly is what matters. Controlled duplication is acceptable, even desirable.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66E2D-A696-9FD5-54C8-19A9EB3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3ACC-65E0-0521-C167-2533A106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1144577"/>
            <a:ext cx="325558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My Biggest Mistake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85DE1-074B-DD1B-1BE8-DE6213201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99" r="2" b="5068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1018BC-F0EA-4895-B18C-FE08F3CA6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9A0018-C4EF-461D-9DE6-9192642C9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C1BFE-400F-0637-57EE-0D6B9C26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 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C4DCA-385E-4F8B-8F52-F574431C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780B9B-2E8D-AE49-6042-482700874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130008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1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EDDF-4B00-455A-BEAE-D773FB14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it, time to wake up..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F7AF-92BC-8C6A-F1D7-9AF945F8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74" y="1852448"/>
            <a:ext cx="8036396" cy="43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5E9BE0-E829-3654-5698-5065BF9C1194}"/>
              </a:ext>
            </a:extLst>
          </p:cNvPr>
          <p:cNvSpPr/>
          <p:nvPr/>
        </p:nvSpPr>
        <p:spPr>
          <a:xfrm>
            <a:off x="8534401" y="5166236"/>
            <a:ext cx="2685393" cy="637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Contact info..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>
          <a:xfrm>
            <a:off x="1174531" y="1771651"/>
            <a:ext cx="9645870" cy="4525963"/>
          </a:xfrm>
        </p:spPr>
        <p:txBody>
          <a:bodyPr>
            <a:normAutofit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Get slides here: </a:t>
            </a:r>
            <a:r>
              <a:rPr lang="en-US" dirty="0">
                <a:sym typeface="Wingdings" pitchFamily="2" charset="2"/>
                <a:hlinkClick r:id="rId5"/>
              </a:rPr>
              <a:t>https://drsql.org/presentations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r>
              <a:rPr lang="en-US" dirty="0"/>
              <a:t>Twitter – </a:t>
            </a:r>
            <a:r>
              <a:rPr lang="en-US" dirty="0">
                <a:hlinkClick r:id="rId6"/>
              </a:rPr>
              <a:t>http://x.com/drsql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Editor/Blogger at</a:t>
            </a:r>
            <a:br>
              <a:rPr lang="en-US" dirty="0"/>
            </a:br>
            <a:r>
              <a:rPr lang="en-US" dirty="0">
                <a:hlinkClick r:id="rId7"/>
              </a:rPr>
              <a:t>https://www.red-gate.com/simple-talk/author/louis-davidson/</a:t>
            </a:r>
            <a:r>
              <a:rPr lang="en-US" dirty="0"/>
              <a:t> </a:t>
            </a:r>
          </a:p>
          <a:p>
            <a:r>
              <a:rPr lang="en-US" dirty="0"/>
              <a:t>(Always looking for new writers! </a:t>
            </a:r>
            <a:r>
              <a:rPr lang="en-US" dirty="0">
                <a:hlinkClick r:id="rId8"/>
              </a:rPr>
              <a:t>editor@simple-talk.com</a:t>
            </a:r>
            <a:r>
              <a:rPr lang="en-US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3796" r="7403" b="25788"/>
          <a:stretch/>
        </p:blipFill>
        <p:spPr>
          <a:xfrm>
            <a:off x="8686801" y="1850038"/>
            <a:ext cx="2133600" cy="68568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2778651-C0F5-8F75-5C1F-1CC1370F51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310" y="5240616"/>
            <a:ext cx="2286000" cy="4887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D40DFB-7F06-D850-2BFE-30974803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10" y="274981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45684C-D765-F131-BE55-86B5B95E0875}"/>
              </a:ext>
            </a:extLst>
          </p:cNvPr>
          <p:cNvSpPr/>
          <p:nvPr/>
        </p:nvSpPr>
        <p:spPr>
          <a:xfrm>
            <a:off x="7620001" y="3740416"/>
            <a:ext cx="91440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57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99" y="2863264"/>
            <a:ext cx="10239703" cy="147002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20D08-74A4-3078-9354-2002F3BA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18" y="201667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89838-DAD4-7A9C-52CC-8E732A3123F7}"/>
              </a:ext>
            </a:extLst>
          </p:cNvPr>
          <p:cNvSpPr txBox="1"/>
          <p:nvPr/>
        </p:nvSpPr>
        <p:spPr>
          <a:xfrm>
            <a:off x="8035159" y="4473667"/>
            <a:ext cx="4449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itchFamily="2" charset="2"/>
                <a:hlinkClick r:id="rId3"/>
              </a:rPr>
              <a:t>https://drsql.org/presentations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in a bar">
            <a:extLst>
              <a:ext uri="{FF2B5EF4-FFF2-40B4-BE49-F238E27FC236}">
                <a16:creationId xmlns:a16="http://schemas.microsoft.com/office/drawing/2014/main" id="{C55F38B2-8396-9430-8741-86161456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9" b="1187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4CF58-509A-BB1A-D3D3-9C9AA189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And now… on with the show!</a:t>
            </a:r>
          </a:p>
        </p:txBody>
      </p:sp>
    </p:spTree>
    <p:extLst>
      <p:ext uri="{BB962C8B-B14F-4D97-AF65-F5344CB8AC3E}">
        <p14:creationId xmlns:p14="http://schemas.microsoft.com/office/powerpoint/2010/main" val="324978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9C6E7-2BAC-6953-9220-E8D9466A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Bit of a warning…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EF34A-DA35-945D-F57F-285A0C8B5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is the first time I have done (most of) this presentation 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8" y="1828800"/>
            <a:ext cx="8024649" cy="44931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Database programmer/architect &gt; 30 years</a:t>
            </a:r>
          </a:p>
          <a:p>
            <a:r>
              <a:rPr lang="en-US" dirty="0"/>
              <a:t>Former Microsoft MVP (19 Times)</a:t>
            </a:r>
          </a:p>
          <a:p>
            <a:r>
              <a:rPr lang="en-US" dirty="0"/>
              <a:t>Written 6 books on database design</a:t>
            </a:r>
          </a:p>
          <a:p>
            <a:pPr lvl="1"/>
            <a:r>
              <a:rPr lang="en-US" dirty="0"/>
              <a:t>They were technically all versions of the same book.  </a:t>
            </a:r>
          </a:p>
          <a:p>
            <a:pPr lvl="1"/>
            <a:r>
              <a:rPr lang="en-US" dirty="0"/>
              <a:t>They at least had slightly different titles each time</a:t>
            </a:r>
          </a:p>
          <a:p>
            <a:pPr lvl="1"/>
            <a:r>
              <a:rPr lang="en-US" dirty="0"/>
              <a:t>Seventh Edition? Who knows?</a:t>
            </a:r>
          </a:p>
          <a:p>
            <a:pPr lvl="1"/>
            <a:endParaRPr lang="en-US" dirty="0"/>
          </a:p>
          <a:p>
            <a:r>
              <a:rPr lang="en-US" dirty="0"/>
              <a:t>Super Brief Contact Info: DRSQL</a:t>
            </a:r>
          </a:p>
          <a:p>
            <a:pPr lvl="1"/>
            <a:r>
              <a:rPr lang="en-US" dirty="0"/>
              <a:t>Twitter, Website (.org), Email (@hotmail.com)</a:t>
            </a:r>
          </a:p>
          <a:p>
            <a:pPr lvl="1"/>
            <a:endParaRPr lang="en-US" dirty="0"/>
          </a:p>
          <a:p>
            <a:r>
              <a:rPr lang="en-US" dirty="0"/>
              <a:t>Simple-Talk.com Editor</a:t>
            </a:r>
          </a:p>
          <a:p>
            <a:r>
              <a:rPr lang="en-US" sz="1700" dirty="0"/>
              <a:t>Article writing interest?</a:t>
            </a:r>
          </a:p>
          <a:p>
            <a:pPr lvl="1"/>
            <a:r>
              <a:rPr lang="en-US" sz="1500" dirty="0"/>
              <a:t>editor@simple-talk.com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51473-A269-1E6C-53A7-F41E1F79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17" y="1970690"/>
            <a:ext cx="2748242" cy="37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ody of water with a dock and buildings in the background&#10;&#10;AI-generated content may be incorrect.">
            <a:extLst>
              <a:ext uri="{FF2B5EF4-FFF2-40B4-BE49-F238E27FC236}">
                <a16:creationId xmlns:a16="http://schemas.microsoft.com/office/drawing/2014/main" id="{41ED4C77-8023-8F12-C39F-6BF28FCF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C13DF-0BF2-C072-719C-D1838F8E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7" y="2083255"/>
            <a:ext cx="10058400" cy="166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My background</a:t>
            </a:r>
            <a:endParaRPr lang="en-US" sz="80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C907-605B-3FF8-0BDB-6F945197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50C1-AF2E-6AB8-A4EF-BD81B7518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 descr="A body of water with a dock and buildings in the background&#10;&#10;AI-generated content may be incorrect.">
            <a:extLst>
              <a:ext uri="{FF2B5EF4-FFF2-40B4-BE49-F238E27FC236}">
                <a16:creationId xmlns:a16="http://schemas.microsoft.com/office/drawing/2014/main" id="{F5CA7A12-B745-3BF4-B5D3-4143BB90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1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from a train&#10;&#10;Description automatically generated">
            <a:extLst>
              <a:ext uri="{FF2B5EF4-FFF2-40B4-BE49-F238E27FC236}">
                <a16:creationId xmlns:a16="http://schemas.microsoft.com/office/drawing/2014/main" id="{05D9DABA-3974-0920-DEE2-42E45415BE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" y="3269524"/>
            <a:ext cx="8300065" cy="4668786"/>
          </a:xfrm>
          <a:prstGeom prst="rect">
            <a:avLst/>
          </a:prstGeom>
        </p:spPr>
      </p:pic>
      <p:pic>
        <p:nvPicPr>
          <p:cNvPr id="7" name="Picture 6" descr="A roller coaster ride in a park&#10;&#10;Description automatically generated">
            <a:extLst>
              <a:ext uri="{FF2B5EF4-FFF2-40B4-BE49-F238E27FC236}">
                <a16:creationId xmlns:a16="http://schemas.microsoft.com/office/drawing/2014/main" id="{FEA342DD-DCD9-943F-1485-515A4B895D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38" y="1364454"/>
            <a:ext cx="3932351" cy="2211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E6CBE-4465-5C2C-996B-E22FC24E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7" y="317013"/>
            <a:ext cx="7778044" cy="950420"/>
          </a:xfrm>
        </p:spPr>
        <p:txBody>
          <a:bodyPr/>
          <a:lstStyle/>
          <a:p>
            <a:r>
              <a:rPr lang="en-US" dirty="0"/>
              <a:t>My non-tech hobby</a:t>
            </a:r>
          </a:p>
        </p:txBody>
      </p:sp>
      <p:pic>
        <p:nvPicPr>
          <p:cNvPr id="5" name="Content Placeholder 4" descr="A roller coaster in the woods&#10;&#10;Description automatically generated">
            <a:extLst>
              <a:ext uri="{FF2B5EF4-FFF2-40B4-BE49-F238E27FC236}">
                <a16:creationId xmlns:a16="http://schemas.microsoft.com/office/drawing/2014/main" id="{202BF86F-C2D8-8A03-4F70-57530118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" y="1364384"/>
            <a:ext cx="3932351" cy="2212018"/>
          </a:xfr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5AA850-4FE6-78FD-C2F0-9A2EB36A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11" y="1364384"/>
            <a:ext cx="4110851" cy="548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4242A-DE02-AF42-5ADB-C2FF2730A9A7}"/>
              </a:ext>
            </a:extLst>
          </p:cNvPr>
          <p:cNvSpPr txBox="1"/>
          <p:nvPr/>
        </p:nvSpPr>
        <p:spPr>
          <a:xfrm>
            <a:off x="3883437" y="6253656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xTwitter</a:t>
            </a:r>
            <a:r>
              <a:rPr lang="en-US" dirty="0"/>
              <a:t>: @disneypicaday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0C77A-7EFC-2747-6A15-EDBB7CB237D3}"/>
              </a:ext>
            </a:extLst>
          </p:cNvPr>
          <p:cNvSpPr txBox="1"/>
          <p:nvPr/>
        </p:nvSpPr>
        <p:spPr>
          <a:xfrm>
            <a:off x="186126" y="3407125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xTwitter</a:t>
            </a:r>
            <a:r>
              <a:rPr lang="en-US" dirty="0"/>
              <a:t>: @dollywoodp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9B267-7304-F5D4-908A-F7365A6DE930}"/>
              </a:ext>
            </a:extLst>
          </p:cNvPr>
          <p:cNvSpPr txBox="1"/>
          <p:nvPr/>
        </p:nvSpPr>
        <p:spPr>
          <a:xfrm>
            <a:off x="8350264" y="1399153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Instagram: @figmentsintime</a:t>
            </a:r>
          </a:p>
        </p:txBody>
      </p:sp>
    </p:spTree>
    <p:extLst>
      <p:ext uri="{BB962C8B-B14F-4D97-AF65-F5344CB8AC3E}">
        <p14:creationId xmlns:p14="http://schemas.microsoft.com/office/powerpoint/2010/main" val="5365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F4539-0668-7379-4A6C-096A3FA6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52DB-6D1C-251D-E1E6-349CA50F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My professional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FE88-97DB-AC47-6068-8EF63FA5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5083211"/>
          </a:xfrm>
        </p:spPr>
        <p:txBody>
          <a:bodyPr>
            <a:normAutofit/>
          </a:bodyPr>
          <a:lstStyle/>
          <a:p>
            <a:r>
              <a:rPr lang="en-US" sz="2800" dirty="0"/>
              <a:t>Currently: </a:t>
            </a:r>
          </a:p>
          <a:p>
            <a:pPr lvl="1"/>
            <a:r>
              <a:rPr lang="en-US" sz="2400" dirty="0"/>
              <a:t>Website editor for Simple Talk (owned by Redgate Software)</a:t>
            </a:r>
          </a:p>
          <a:p>
            <a:r>
              <a:rPr lang="en-US" sz="2800" dirty="0"/>
              <a:t>Before that, over 30 years as a little bit of a:</a:t>
            </a:r>
          </a:p>
          <a:p>
            <a:pPr lvl="1"/>
            <a:r>
              <a:rPr lang="en-US" sz="2200" dirty="0"/>
              <a:t>DBA</a:t>
            </a:r>
          </a:p>
          <a:p>
            <a:pPr lvl="1"/>
            <a:r>
              <a:rPr lang="en-US" sz="2200" dirty="0"/>
              <a:t>Transact SQL Programmer</a:t>
            </a:r>
          </a:p>
          <a:p>
            <a:pPr lvl="1"/>
            <a:r>
              <a:rPr lang="en-US" sz="2200" dirty="0"/>
              <a:t>Data Architect</a:t>
            </a:r>
          </a:p>
          <a:p>
            <a:pPr lvl="1"/>
            <a:r>
              <a:rPr lang="en-US" sz="2200" dirty="0"/>
              <a:t>ETL Developer</a:t>
            </a:r>
            <a:endParaRPr lang="en-US" sz="2400" dirty="0"/>
          </a:p>
          <a:p>
            <a:pPr lvl="1"/>
            <a:r>
              <a:rPr lang="en-US" sz="2200" dirty="0"/>
              <a:t>Writer/blogger/speaker/learner about these topics</a:t>
            </a:r>
          </a:p>
          <a:p>
            <a:pPr lvl="2"/>
            <a:r>
              <a:rPr lang="en-US" sz="2000" dirty="0"/>
              <a:t>Written several books on Relational Database Design </a:t>
            </a:r>
            <a:r>
              <a:rPr lang="en-US" sz="1200" dirty="0"/>
              <a:t>(Last time I will mention this)</a:t>
            </a:r>
            <a:endParaRPr lang="en-US" sz="2000" dirty="0"/>
          </a:p>
          <a:p>
            <a:pPr lvl="2"/>
            <a:r>
              <a:rPr lang="en-US" sz="2000" dirty="0"/>
              <a:t>Went to a few of the Kimball Group’s Classes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9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4908</TotalTime>
  <Words>1242</Words>
  <Application>Microsoft Office PowerPoint</Application>
  <PresentationFormat>Widescreen</PresentationFormat>
  <Paragraphs>181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Calibri Light</vt:lpstr>
      <vt:lpstr>Wingdings</vt:lpstr>
      <vt:lpstr>Retrospect</vt:lpstr>
      <vt:lpstr>Office Theme</vt:lpstr>
      <vt:lpstr>BI versus Relational Design</vt:lpstr>
      <vt:lpstr>Thanks to our sponsors</vt:lpstr>
      <vt:lpstr>And now… on with the show!</vt:lpstr>
      <vt:lpstr>Bit of a warning…</vt:lpstr>
      <vt:lpstr>Who Am I?</vt:lpstr>
      <vt:lpstr>My background</vt:lpstr>
      <vt:lpstr>PowerPoint Presentation</vt:lpstr>
      <vt:lpstr>My non-tech hobby</vt:lpstr>
      <vt:lpstr>My professional background</vt:lpstr>
      <vt:lpstr>Why do we build databases to start with?</vt:lpstr>
      <vt:lpstr>Similarities Between BI and Relational</vt:lpstr>
      <vt:lpstr>Difference: Purpose</vt:lpstr>
      <vt:lpstr>Difference: The data</vt:lpstr>
      <vt:lpstr>Difference: Modeling approach</vt:lpstr>
      <vt:lpstr>Difference: Model Structures</vt:lpstr>
      <vt:lpstr>Warning:</vt:lpstr>
      <vt:lpstr>Model Example Relational</vt:lpstr>
      <vt:lpstr>Model Example Dimensional</vt:lpstr>
      <vt:lpstr>Difference: “Usually”</vt:lpstr>
      <vt:lpstr>Difference: Normalization</vt:lpstr>
      <vt:lpstr>My Biggest Mistake</vt:lpstr>
      <vt:lpstr>In conclusion</vt:lpstr>
      <vt:lpstr>That’s it, time to wake up..</vt:lpstr>
      <vt:lpstr>Questions? Contact info..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 versus Relational Design</dc:title>
  <dc:creator>Louis Davidson</dc:creator>
  <cp:lastModifiedBy>Louis Davidson</cp:lastModifiedBy>
  <cp:revision>3</cp:revision>
  <dcterms:created xsi:type="dcterms:W3CDTF">2025-02-08T22:44:31Z</dcterms:created>
  <dcterms:modified xsi:type="dcterms:W3CDTF">2025-03-08T03:13:28Z</dcterms:modified>
</cp:coreProperties>
</file>